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Cabin Sketch"/>
      <p:regular r:id="rId26"/>
      <p:bold r:id="rId27"/>
    </p:embeddedFont>
    <p:embeddedFont>
      <p:font typeface="Patrick Hand"/>
      <p:regular r:id="rId28"/>
    </p:embeddedFont>
    <p:embeddedFont>
      <p:font typeface="Poppins"/>
      <p:regular r:id="rId29"/>
      <p:bold r:id="rId30"/>
      <p:italic r:id="rId31"/>
      <p:boldItalic r:id="rId32"/>
    </p:embeddedFont>
    <p:embeddedFont>
      <p:font typeface="Poppins Light"/>
      <p:regular r:id="rId33"/>
      <p:bold r:id="rId34"/>
      <p:italic r:id="rId35"/>
      <p:boldItalic r:id="rId36"/>
    </p:embeddedFont>
    <p:embeddedFont>
      <p:font typeface="EB Garamon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italic.fntdata"/><Relationship Id="rId30" Type="http://schemas.openxmlformats.org/officeDocument/2006/relationships/font" Target="fonts/Poppins-bold.fntdata"/><Relationship Id="rId33" Type="http://schemas.openxmlformats.org/officeDocument/2006/relationships/font" Target="fonts/PoppinsLight-regular.fntdata"/><Relationship Id="rId32" Type="http://schemas.openxmlformats.org/officeDocument/2006/relationships/font" Target="fonts/Poppins-boldItalic.fntdata"/><Relationship Id="rId35" Type="http://schemas.openxmlformats.org/officeDocument/2006/relationships/font" Target="fonts/PoppinsLight-italic.fntdata"/><Relationship Id="rId34" Type="http://schemas.openxmlformats.org/officeDocument/2006/relationships/font" Target="fonts/PoppinsLight-bold.fntdata"/><Relationship Id="rId37" Type="http://schemas.openxmlformats.org/officeDocument/2006/relationships/font" Target="fonts/EBGaramond-regular.fntdata"/><Relationship Id="rId36" Type="http://schemas.openxmlformats.org/officeDocument/2006/relationships/font" Target="fonts/PoppinsLight-boldItalic.fntdata"/><Relationship Id="rId39" Type="http://schemas.openxmlformats.org/officeDocument/2006/relationships/font" Target="fonts/EBGaramond-italic.fntdata"/><Relationship Id="rId38" Type="http://schemas.openxmlformats.org/officeDocument/2006/relationships/font" Target="fonts/EBGaramon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CabinSketch-regular.fntdata"/><Relationship Id="rId25" Type="http://schemas.openxmlformats.org/officeDocument/2006/relationships/slide" Target="slides/slide20.xml"/><Relationship Id="rId28" Type="http://schemas.openxmlformats.org/officeDocument/2006/relationships/font" Target="fonts/PatrickHand-regular.fntdata"/><Relationship Id="rId27" Type="http://schemas.openxmlformats.org/officeDocument/2006/relationships/font" Target="fonts/CabinSketch-bold.fntdata"/><Relationship Id="rId29" Type="http://schemas.openxmlformats.org/officeDocument/2006/relationships/font" Target="fonts/Poppins-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gmart.com/image/5226"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gmart.com/image/5226" TargetMode="External"/><Relationship Id="rId3" Type="http://schemas.openxmlformats.org/officeDocument/2006/relationships/hyperlink" Target="https://repository.cimmyt.org/xmlui/bitstream/handle/10883/1351/97066.pd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enanaonline.com/users/arcbiotech/posts/534235"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3e9a436087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3e9a436087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3e9a436087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13e9a436087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Corn Plant: </a:t>
            </a:r>
            <a:r>
              <a:rPr lang="en" u="sng">
                <a:solidFill>
                  <a:schemeClr val="hlink"/>
                </a:solidFill>
                <a:hlinkClick r:id="rId2"/>
              </a:rPr>
              <a:t>https://www.pngmart.com/image/5226</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3e9f647259_0_2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3e9f647259_0_2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Corn Plant: </a:t>
            </a:r>
            <a:r>
              <a:rPr lang="en" u="sng">
                <a:solidFill>
                  <a:schemeClr val="hlink"/>
                </a:solidFill>
                <a:hlinkClick r:id="rId2"/>
              </a:rPr>
              <a:t>https://www.pngmart.com/image/5226</a:t>
            </a:r>
            <a:r>
              <a:rPr lang="en"/>
              <a:t> </a:t>
            </a:r>
            <a:endParaRPr/>
          </a:p>
          <a:p>
            <a:pPr indent="0" lvl="0" marL="0" rtl="0" algn="l">
              <a:spcBef>
                <a:spcPts val="0"/>
              </a:spcBef>
              <a:spcAft>
                <a:spcPts val="0"/>
              </a:spcAft>
              <a:buNone/>
            </a:pPr>
            <a:r>
              <a:rPr lang="en"/>
              <a:t>Inbred Line vs Double Haploid: </a:t>
            </a:r>
            <a:r>
              <a:rPr lang="en" u="sng">
                <a:solidFill>
                  <a:schemeClr val="hlink"/>
                </a:solidFill>
                <a:hlinkClick r:id="rId3"/>
              </a:rPr>
              <a:t>https://repository.cimmyt.org/xmlui/bitstream/handle/10883/1351/97066.pdf</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3e9f647259_0_2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3e9f647259_0_2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3e9a436087_13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3e9a436087_13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3e9a4360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3e9a4360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3e9a43608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3e9a43608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3e9a43608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3e9a43608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t>
            </a:r>
            <a:r>
              <a:rPr lang="en"/>
              <a:t>hybrids</a:t>
            </a:r>
            <a:r>
              <a:rPr lang="en"/>
              <a:t> we measure. We measure </a:t>
            </a:r>
            <a:endParaRPr/>
          </a:p>
          <a:p>
            <a:pPr indent="0" lvl="0" marL="0" rtl="0" algn="l">
              <a:spcBef>
                <a:spcPts val="0"/>
              </a:spcBef>
              <a:spcAft>
                <a:spcPts val="0"/>
              </a:spcAft>
              <a:buNone/>
            </a:pPr>
            <a:r>
              <a:rPr lang="en"/>
              <a:t>Bell curve: </a:t>
            </a:r>
            <a:r>
              <a:rPr lang="en"/>
              <a:t>lowest</a:t>
            </a:r>
            <a:r>
              <a:rPr lang="en"/>
              <a:t>, middle and </a:t>
            </a:r>
            <a:r>
              <a:rPr lang="en"/>
              <a:t>highest</a:t>
            </a:r>
            <a:r>
              <a:rPr lang="en"/>
              <a:t> point</a:t>
            </a:r>
            <a:endParaRPr/>
          </a:p>
          <a:p>
            <a:pPr indent="0" lvl="0" marL="0" rtl="0" algn="l">
              <a:spcBef>
                <a:spcPts val="0"/>
              </a:spcBef>
              <a:spcAft>
                <a:spcPts val="0"/>
              </a:spcAft>
              <a:buNone/>
            </a:pPr>
            <a:r>
              <a:rPr lang="en"/>
              <a:t>(PHT): plant height</a:t>
            </a:r>
            <a:endParaRPr/>
          </a:p>
          <a:p>
            <a:pPr indent="0" lvl="0" marL="0" rtl="0" algn="l">
              <a:spcBef>
                <a:spcPts val="0"/>
              </a:spcBef>
              <a:spcAft>
                <a:spcPts val="0"/>
              </a:spcAft>
              <a:buNone/>
            </a:pPr>
            <a:r>
              <a:rPr lang="en"/>
              <a:t>(EHT): ear height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plotted histogram </a:t>
            </a:r>
            <a:r>
              <a:rPr lang="en"/>
              <a:t>allows</a:t>
            </a:r>
            <a:r>
              <a:rPr lang="en"/>
              <a:t> to show the underlying frequency distribution ( sh</a:t>
            </a:r>
            <a:r>
              <a:rPr lang="en"/>
              <a:t>ape) of continuous data.the lowest bars shows the least common  range, the most frequent range are shown by the highest bar. The bell curve is shown throught the position and distribution of the data.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3e9a43608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3e9a43608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3e9a43608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3e9a43608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each hybrid is, max and min range. The value variability of each </a:t>
            </a:r>
            <a:r>
              <a:rPr lang="en"/>
              <a:t>hybrid</a:t>
            </a:r>
            <a:r>
              <a:rPr lang="en"/>
              <a:t>. Took the 4 values and plug it in into a box plot. Doesnt really show they are </a:t>
            </a:r>
            <a:r>
              <a:rPr lang="en"/>
              <a:t>significantly</a:t>
            </a:r>
            <a:r>
              <a:rPr lang="en"/>
              <a:t> different. : whats the range between these values? Close or far apart?</a:t>
            </a:r>
            <a:endParaRPr/>
          </a:p>
          <a:p>
            <a:pPr indent="0" lvl="0" marL="0" rtl="0" algn="l">
              <a:spcBef>
                <a:spcPts val="0"/>
              </a:spcBef>
              <a:spcAft>
                <a:spcPts val="0"/>
              </a:spcAft>
              <a:buNone/>
            </a:pPr>
            <a:r>
              <a:rPr lang="en"/>
              <a:t>Based on what we see , theres some differences </a:t>
            </a:r>
            <a:r>
              <a:rPr lang="en"/>
              <a:t>between</a:t>
            </a:r>
            <a:r>
              <a:rPr lang="en"/>
              <a:t> the </a:t>
            </a:r>
            <a:r>
              <a:rPr lang="en"/>
              <a:t>hybrid</a:t>
            </a:r>
            <a:r>
              <a:rPr lang="en"/>
              <a:t>. The P value is </a:t>
            </a:r>
            <a:r>
              <a:rPr lang="en"/>
              <a:t>significant</a:t>
            </a:r>
            <a:r>
              <a:rPr lang="en"/>
              <a:t> meaning there a significant difference.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Box plot; the variability in performance, the means are higer , plant 19 is struggling </a:t>
            </a:r>
            <a:endParaRPr/>
          </a:p>
          <a:p>
            <a:pPr indent="0" lvl="0" marL="0" rtl="0" algn="l">
              <a:spcBef>
                <a:spcPts val="0"/>
              </a:spcBef>
              <a:spcAft>
                <a:spcPts val="0"/>
              </a:spcAft>
              <a:buNone/>
            </a:pPr>
            <a:r>
              <a:rPr lang="en"/>
              <a:t>Statistically they arent much different and </a:t>
            </a:r>
            <a:r>
              <a:rPr lang="en"/>
              <a:t>through</a:t>
            </a:r>
            <a:r>
              <a:rPr lang="en"/>
              <a:t> the use of a linear model ( analysis of variance) to test of statistical difference. The P values if they are below 0.05 it shows they are significantly differently.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Through the use of box plots we are able to display and identify </a:t>
            </a:r>
            <a:endParaRPr/>
          </a:p>
          <a:p>
            <a:pPr indent="0" lvl="0" marL="0" rtl="0" algn="l">
              <a:spcBef>
                <a:spcPts val="0"/>
              </a:spcBef>
              <a:spcAft>
                <a:spcPts val="0"/>
              </a:spcAft>
              <a:buNone/>
            </a:pPr>
            <a:r>
              <a:rPr lang="en"/>
              <a:t>Box plots; variability of heights</a:t>
            </a:r>
            <a:endParaRPr/>
          </a:p>
          <a:p>
            <a:pPr indent="-298450" lvl="0" marL="457200" rtl="0" algn="l">
              <a:spcBef>
                <a:spcPts val="0"/>
              </a:spcBef>
              <a:spcAft>
                <a:spcPts val="0"/>
              </a:spcAft>
              <a:buSzPts val="1100"/>
              <a:buChar char="-"/>
            </a:pPr>
            <a:r>
              <a:rPr lang="en">
                <a:solidFill>
                  <a:schemeClr val="dk1"/>
                </a:solidFill>
              </a:rPr>
              <a:t>Analysis of variants</a:t>
            </a:r>
            <a:endParaRPr>
              <a:solidFill>
                <a:schemeClr val="dk1"/>
              </a:solidFill>
            </a:endParaRPr>
          </a:p>
          <a:p>
            <a:pPr indent="0" lvl="0" marL="0" rtl="0" algn="l">
              <a:spcBef>
                <a:spcPts val="0"/>
              </a:spcBef>
              <a:spcAft>
                <a:spcPts val="0"/>
              </a:spcAft>
              <a:buNone/>
            </a:pPr>
            <a:r>
              <a:rPr lang="en">
                <a:solidFill>
                  <a:schemeClr val="dk1"/>
                </a:solidFill>
              </a:rPr>
              <a:t> ( plants with highest height has the highest ear high except for 2</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Identify best performance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3e9a43608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3e9a43608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same letters: similar</a:t>
            </a:r>
            <a:endParaRPr/>
          </a:p>
          <a:p>
            <a:pPr indent="0" lvl="0" marL="0" rtl="0" algn="l">
              <a:spcBef>
                <a:spcPts val="0"/>
              </a:spcBef>
              <a:spcAft>
                <a:spcPts val="0"/>
              </a:spcAft>
              <a:buNone/>
            </a:pPr>
            <a:r>
              <a:rPr lang="en"/>
              <a:t>Hyrbiuds with different letters are significant different. </a:t>
            </a:r>
            <a:r>
              <a:rPr lang="en"/>
              <a:t>Higher</a:t>
            </a:r>
            <a:r>
              <a:rPr lang="en"/>
              <a:t> hights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3e9a4360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3e9a4360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3ea9d266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3ea9d266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700f92406eb159c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700f92406eb159c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f46ae547df0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f46ae547df0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3e9a436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3e9a436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3e9a43608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3e9a43608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3eaab50714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3eaab50714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3e9a436087_4_3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3e9a436087_4_3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3e9a43608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3e9a43608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Genetic Chart: </a:t>
            </a:r>
            <a:r>
              <a:rPr lang="en" u="sng">
                <a:solidFill>
                  <a:schemeClr val="hlink"/>
                </a:solidFill>
                <a:hlinkClick r:id="rId2"/>
              </a:rPr>
              <a:t>https://kenanaonline.com/users/arcbiotech/posts/534235</a:t>
            </a:r>
            <a:r>
              <a:rPr lang="en"/>
              <a:t>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p:nvPr/>
        </p:nvSpPr>
        <p:spPr>
          <a:xfrm>
            <a:off x="1860025" y="3912900"/>
            <a:ext cx="7283884" cy="1230618"/>
          </a:xfrm>
          <a:custGeom>
            <a:rect b="b" l="l" r="r" t="t"/>
            <a:pathLst>
              <a:path extrusionOk="0" h="32597" w="129451">
                <a:moveTo>
                  <a:pt x="124299" y="0"/>
                </a:moveTo>
                <a:cubicBezTo>
                  <a:pt x="114383" y="0"/>
                  <a:pt x="105380" y="3761"/>
                  <a:pt x="99313" y="3761"/>
                </a:cubicBezTo>
                <a:cubicBezTo>
                  <a:pt x="98215" y="3761"/>
                  <a:pt x="97214" y="3638"/>
                  <a:pt x="96320" y="3347"/>
                </a:cubicBezTo>
                <a:cubicBezTo>
                  <a:pt x="92990" y="2269"/>
                  <a:pt x="90357" y="2158"/>
                  <a:pt x="87783" y="2158"/>
                </a:cubicBezTo>
                <a:cubicBezTo>
                  <a:pt x="87116" y="2158"/>
                  <a:pt x="86453" y="2166"/>
                  <a:pt x="85783" y="2166"/>
                </a:cubicBezTo>
                <a:cubicBezTo>
                  <a:pt x="83387" y="2166"/>
                  <a:pt x="80899" y="2070"/>
                  <a:pt x="77814" y="1199"/>
                </a:cubicBezTo>
                <a:cubicBezTo>
                  <a:pt x="75060" y="408"/>
                  <a:pt x="72628" y="83"/>
                  <a:pt x="70423" y="83"/>
                </a:cubicBezTo>
                <a:cubicBezTo>
                  <a:pt x="60378" y="83"/>
                  <a:pt x="55051" y="6819"/>
                  <a:pt x="45442" y="6819"/>
                </a:cubicBezTo>
                <a:cubicBezTo>
                  <a:pt x="43982" y="6819"/>
                  <a:pt x="42422" y="6663"/>
                  <a:pt x="40733" y="6305"/>
                </a:cubicBezTo>
                <a:cubicBezTo>
                  <a:pt x="37210" y="5551"/>
                  <a:pt x="34230" y="5157"/>
                  <a:pt x="31699" y="5157"/>
                </a:cubicBezTo>
                <a:cubicBezTo>
                  <a:pt x="28485" y="5157"/>
                  <a:pt x="25993" y="5792"/>
                  <a:pt x="24029" y="7136"/>
                </a:cubicBezTo>
                <a:cubicBezTo>
                  <a:pt x="23382" y="7598"/>
                  <a:pt x="22527" y="7691"/>
                  <a:pt x="21949" y="8199"/>
                </a:cubicBezTo>
                <a:cubicBezTo>
                  <a:pt x="20147" y="9816"/>
                  <a:pt x="19131" y="12312"/>
                  <a:pt x="18715" y="14645"/>
                </a:cubicBezTo>
                <a:cubicBezTo>
                  <a:pt x="18325" y="17070"/>
                  <a:pt x="16191" y="18804"/>
                  <a:pt x="13757" y="18804"/>
                </a:cubicBezTo>
                <a:cubicBezTo>
                  <a:pt x="13593" y="18804"/>
                  <a:pt x="13428" y="18797"/>
                  <a:pt x="13262" y="18781"/>
                </a:cubicBezTo>
                <a:cubicBezTo>
                  <a:pt x="12087" y="18665"/>
                  <a:pt x="10945" y="18596"/>
                  <a:pt x="9855" y="18596"/>
                </a:cubicBezTo>
                <a:cubicBezTo>
                  <a:pt x="4219" y="18596"/>
                  <a:pt x="1" y="20420"/>
                  <a:pt x="1" y="26867"/>
                </a:cubicBezTo>
                <a:cubicBezTo>
                  <a:pt x="1" y="28992"/>
                  <a:pt x="347" y="30933"/>
                  <a:pt x="1017" y="32597"/>
                </a:cubicBezTo>
                <a:lnTo>
                  <a:pt x="129451" y="32597"/>
                </a:lnTo>
                <a:lnTo>
                  <a:pt x="129451" y="367"/>
                </a:lnTo>
                <a:cubicBezTo>
                  <a:pt x="127713" y="110"/>
                  <a:pt x="125993" y="0"/>
                  <a:pt x="1242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60025" y="4216575"/>
            <a:ext cx="3292737" cy="409108"/>
          </a:xfrm>
          <a:custGeom>
            <a:rect b="b" l="l" r="r" t="t"/>
            <a:pathLst>
              <a:path extrusionOk="0" h="25852" w="92240">
                <a:moveTo>
                  <a:pt x="47662" y="0"/>
                </a:moveTo>
                <a:cubicBezTo>
                  <a:pt x="46167" y="0"/>
                  <a:pt x="44671" y="161"/>
                  <a:pt x="43176" y="500"/>
                </a:cubicBezTo>
                <a:cubicBezTo>
                  <a:pt x="33014" y="2704"/>
                  <a:pt x="23443" y="10608"/>
                  <a:pt x="13388" y="13861"/>
                </a:cubicBezTo>
                <a:cubicBezTo>
                  <a:pt x="2984" y="17221"/>
                  <a:pt x="0" y="25851"/>
                  <a:pt x="0" y="25851"/>
                </a:cubicBezTo>
                <a:lnTo>
                  <a:pt x="92239" y="25851"/>
                </a:lnTo>
                <a:cubicBezTo>
                  <a:pt x="92239" y="25851"/>
                  <a:pt x="78340" y="10366"/>
                  <a:pt x="66699" y="5661"/>
                </a:cubicBezTo>
                <a:cubicBezTo>
                  <a:pt x="63769" y="4478"/>
                  <a:pt x="56940" y="1790"/>
                  <a:pt x="54225" y="984"/>
                </a:cubicBezTo>
                <a:cubicBezTo>
                  <a:pt x="52037" y="345"/>
                  <a:pt x="49850" y="0"/>
                  <a:pt x="476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941" y="4309775"/>
            <a:ext cx="7642384" cy="83359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456506" y="4454146"/>
            <a:ext cx="1639143" cy="689390"/>
            <a:chOff x="456506" y="4454146"/>
            <a:chExt cx="1639143" cy="689390"/>
          </a:xfrm>
        </p:grpSpPr>
        <p:sp>
          <p:nvSpPr>
            <p:cNvPr id="13" name="Google Shape;13;p2"/>
            <p:cNvSpPr/>
            <p:nvPr/>
          </p:nvSpPr>
          <p:spPr>
            <a:xfrm>
              <a:off x="1789865" y="4904274"/>
              <a:ext cx="57843" cy="162595"/>
            </a:xfrm>
            <a:custGeom>
              <a:rect b="b" l="l" r="r" t="t"/>
              <a:pathLst>
                <a:path extrusionOk="0" h="10975" w="3905">
                  <a:moveTo>
                    <a:pt x="1068" y="1"/>
                  </a:moveTo>
                  <a:cubicBezTo>
                    <a:pt x="420" y="1"/>
                    <a:pt x="30" y="996"/>
                    <a:pt x="30" y="1748"/>
                  </a:cubicBezTo>
                  <a:cubicBezTo>
                    <a:pt x="1" y="5119"/>
                    <a:pt x="1243" y="8461"/>
                    <a:pt x="3490" y="10974"/>
                  </a:cubicBezTo>
                  <a:lnTo>
                    <a:pt x="3816" y="10265"/>
                  </a:lnTo>
                  <a:cubicBezTo>
                    <a:pt x="3904" y="7101"/>
                    <a:pt x="3283" y="3877"/>
                    <a:pt x="2012" y="920"/>
                  </a:cubicBezTo>
                  <a:cubicBezTo>
                    <a:pt x="1864" y="565"/>
                    <a:pt x="1657" y="151"/>
                    <a:pt x="1272" y="33"/>
                  </a:cubicBezTo>
                  <a:cubicBezTo>
                    <a:pt x="1202" y="11"/>
                    <a:pt x="1133" y="1"/>
                    <a:pt x="10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831917" y="4873710"/>
              <a:ext cx="145444" cy="201040"/>
            </a:xfrm>
            <a:custGeom>
              <a:rect b="b" l="l" r="r" t="t"/>
              <a:pathLst>
                <a:path extrusionOk="0" h="13570" w="9819">
                  <a:moveTo>
                    <a:pt x="7836" y="0"/>
                  </a:moveTo>
                  <a:cubicBezTo>
                    <a:pt x="7727" y="0"/>
                    <a:pt x="7619" y="8"/>
                    <a:pt x="7512" y="26"/>
                  </a:cubicBezTo>
                  <a:cubicBezTo>
                    <a:pt x="6566" y="174"/>
                    <a:pt x="5826" y="824"/>
                    <a:pt x="5176" y="1475"/>
                  </a:cubicBezTo>
                  <a:cubicBezTo>
                    <a:pt x="2041" y="4609"/>
                    <a:pt x="149" y="8986"/>
                    <a:pt x="1" y="13422"/>
                  </a:cubicBezTo>
                  <a:lnTo>
                    <a:pt x="60" y="13570"/>
                  </a:lnTo>
                  <a:cubicBezTo>
                    <a:pt x="3727" y="10731"/>
                    <a:pt x="6832" y="7123"/>
                    <a:pt x="9168" y="3131"/>
                  </a:cubicBezTo>
                  <a:cubicBezTo>
                    <a:pt x="9493" y="2598"/>
                    <a:pt x="9819" y="1918"/>
                    <a:pt x="9671" y="1297"/>
                  </a:cubicBezTo>
                  <a:cubicBezTo>
                    <a:pt x="9514" y="487"/>
                    <a:pt x="8664" y="0"/>
                    <a:pt x="7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0355" y="4785159"/>
              <a:ext cx="185749" cy="293530"/>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66886" y="4683497"/>
              <a:ext cx="251457" cy="385116"/>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64054" y="4764684"/>
              <a:ext cx="163693" cy="319263"/>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14160" y="4867739"/>
              <a:ext cx="99807" cy="205040"/>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a:off x="1172920" y="4592234"/>
              <a:ext cx="252305" cy="398687"/>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flipH="1">
              <a:off x="1400804" y="4454146"/>
              <a:ext cx="341557" cy="523084"/>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a:off x="1388026" y="4564423"/>
              <a:ext cx="222346" cy="433640"/>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flipH="1">
              <a:off x="1270904" y="4704402"/>
              <a:ext cx="135569" cy="278495"/>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6506" y="4894466"/>
              <a:ext cx="1638722" cy="249070"/>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409652" y="4893874"/>
              <a:ext cx="685996" cy="249233"/>
            </a:xfrm>
            <a:custGeom>
              <a:rect b="b" l="l" r="r" t="t"/>
              <a:pathLst>
                <a:path extrusionOk="0" h="16823" w="46312">
                  <a:moveTo>
                    <a:pt x="1514" y="1"/>
                  </a:moveTo>
                  <a:cubicBezTo>
                    <a:pt x="1008" y="1"/>
                    <a:pt x="499" y="33"/>
                    <a:pt x="1" y="84"/>
                  </a:cubicBezTo>
                  <a:cubicBezTo>
                    <a:pt x="4437" y="1770"/>
                    <a:pt x="8222" y="5171"/>
                    <a:pt x="10233" y="9518"/>
                  </a:cubicBezTo>
                  <a:cubicBezTo>
                    <a:pt x="11077" y="9220"/>
                    <a:pt x="11962" y="9078"/>
                    <a:pt x="12847" y="9078"/>
                  </a:cubicBezTo>
                  <a:cubicBezTo>
                    <a:pt x="15651" y="9078"/>
                    <a:pt x="18456" y="10499"/>
                    <a:pt x="19962" y="12859"/>
                  </a:cubicBezTo>
                  <a:cubicBezTo>
                    <a:pt x="20647" y="12593"/>
                    <a:pt x="21378" y="12466"/>
                    <a:pt x="22112" y="12466"/>
                  </a:cubicBezTo>
                  <a:cubicBezTo>
                    <a:pt x="24070" y="12466"/>
                    <a:pt x="26046" y="13375"/>
                    <a:pt x="27208" y="14989"/>
                  </a:cubicBezTo>
                  <a:cubicBezTo>
                    <a:pt x="27681" y="15639"/>
                    <a:pt x="28065" y="16408"/>
                    <a:pt x="28804" y="16763"/>
                  </a:cubicBezTo>
                  <a:cubicBezTo>
                    <a:pt x="28834" y="16793"/>
                    <a:pt x="28923" y="16793"/>
                    <a:pt x="28952" y="16793"/>
                  </a:cubicBezTo>
                  <a:lnTo>
                    <a:pt x="46311" y="16822"/>
                  </a:lnTo>
                  <a:cubicBezTo>
                    <a:pt x="44951" y="15196"/>
                    <a:pt x="42999" y="14131"/>
                    <a:pt x="40929" y="13865"/>
                  </a:cubicBezTo>
                  <a:cubicBezTo>
                    <a:pt x="39776" y="13717"/>
                    <a:pt x="38475" y="13776"/>
                    <a:pt x="37528" y="13126"/>
                  </a:cubicBezTo>
                  <a:cubicBezTo>
                    <a:pt x="36375" y="12298"/>
                    <a:pt x="36020" y="10641"/>
                    <a:pt x="34748" y="10050"/>
                  </a:cubicBezTo>
                  <a:cubicBezTo>
                    <a:pt x="34419" y="9894"/>
                    <a:pt x="34086" y="9830"/>
                    <a:pt x="33749" y="9830"/>
                  </a:cubicBezTo>
                  <a:cubicBezTo>
                    <a:pt x="32300" y="9830"/>
                    <a:pt x="30784" y="11007"/>
                    <a:pt x="29248" y="11055"/>
                  </a:cubicBezTo>
                  <a:cubicBezTo>
                    <a:pt x="29193" y="11058"/>
                    <a:pt x="29139" y="11059"/>
                    <a:pt x="29085" y="11059"/>
                  </a:cubicBezTo>
                  <a:cubicBezTo>
                    <a:pt x="25754" y="11059"/>
                    <a:pt x="23502" y="6197"/>
                    <a:pt x="20388" y="6197"/>
                  </a:cubicBezTo>
                  <a:cubicBezTo>
                    <a:pt x="20106" y="6197"/>
                    <a:pt x="19817" y="6237"/>
                    <a:pt x="19519" y="6324"/>
                  </a:cubicBezTo>
                  <a:cubicBezTo>
                    <a:pt x="18773" y="6545"/>
                    <a:pt x="18079" y="7101"/>
                    <a:pt x="17315" y="7101"/>
                  </a:cubicBezTo>
                  <a:cubicBezTo>
                    <a:pt x="17262" y="7101"/>
                    <a:pt x="17207" y="7099"/>
                    <a:pt x="17153" y="7093"/>
                  </a:cubicBezTo>
                  <a:cubicBezTo>
                    <a:pt x="16354" y="7063"/>
                    <a:pt x="15704" y="6442"/>
                    <a:pt x="15112" y="5880"/>
                  </a:cubicBezTo>
                  <a:cubicBezTo>
                    <a:pt x="11712" y="2657"/>
                    <a:pt x="7276" y="380"/>
                    <a:pt x="2603" y="55"/>
                  </a:cubicBezTo>
                  <a:cubicBezTo>
                    <a:pt x="2244" y="17"/>
                    <a:pt x="1880" y="1"/>
                    <a:pt x="1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320975" y="913051"/>
            <a:ext cx="2114646" cy="1335833"/>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435634" y="4731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912926" y="913050"/>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694750" y="76049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txBox="1"/>
          <p:nvPr>
            <p:ph type="ctrTitle"/>
          </p:nvPr>
        </p:nvSpPr>
        <p:spPr>
          <a:xfrm>
            <a:off x="1130775" y="604100"/>
            <a:ext cx="4563300" cy="25935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Clr>
                <a:schemeClr val="accent1"/>
              </a:buClr>
              <a:buSzPts val="5200"/>
              <a:buFont typeface="Patrick Hand"/>
              <a:buNone/>
              <a:defRPr sz="6000">
                <a:solidFill>
                  <a:schemeClr val="accent2"/>
                </a:solidFill>
                <a:latin typeface="Patrick Hand"/>
                <a:ea typeface="Patrick Hand"/>
                <a:cs typeface="Patrick Hand"/>
                <a:sym typeface="Patrick Hand"/>
              </a:defRPr>
            </a:lvl1pPr>
            <a:lvl2pPr lvl="1">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2pPr>
            <a:lvl3pPr lvl="2">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3pPr>
            <a:lvl4pPr lvl="3">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4pPr>
            <a:lvl5pPr lvl="4">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5pPr>
            <a:lvl6pPr lvl="5">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6pPr>
            <a:lvl7pPr lvl="6">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7pPr>
            <a:lvl8pPr lvl="7">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8pPr>
            <a:lvl9pPr lvl="8">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9pPr>
          </a:lstStyle>
          <a:p/>
        </p:txBody>
      </p:sp>
      <p:sp>
        <p:nvSpPr>
          <p:cNvPr id="30" name="Google Shape;30;p2"/>
          <p:cNvSpPr txBox="1"/>
          <p:nvPr>
            <p:ph idx="1" type="subTitle"/>
          </p:nvPr>
        </p:nvSpPr>
        <p:spPr>
          <a:xfrm>
            <a:off x="1130775" y="3061625"/>
            <a:ext cx="2775000" cy="47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6"/>
              </a:buClr>
              <a:buSzPts val="1600"/>
              <a:buFont typeface="Patrick Hand"/>
              <a:buNone/>
              <a:defRPr sz="1600"/>
            </a:lvl1pPr>
            <a:lvl2pPr lvl="1">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2pPr>
            <a:lvl3pPr lvl="2">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3pPr>
            <a:lvl4pPr lvl="3">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4pPr>
            <a:lvl5pPr lvl="4">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5pPr>
            <a:lvl6pPr lvl="5">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6pPr>
            <a:lvl7pPr lvl="6">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7pPr>
            <a:lvl8pPr lvl="7">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8pPr>
            <a:lvl9pPr lvl="8">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70" name="Shape 170"/>
        <p:cNvGrpSpPr/>
        <p:nvPr/>
      </p:nvGrpSpPr>
      <p:grpSpPr>
        <a:xfrm>
          <a:off x="0" y="0"/>
          <a:ext cx="0" cy="0"/>
          <a:chOff x="0" y="0"/>
          <a:chExt cx="0" cy="0"/>
        </a:xfrm>
      </p:grpSpPr>
      <p:grpSp>
        <p:nvGrpSpPr>
          <p:cNvPr id="171" name="Google Shape;171;p11"/>
          <p:cNvGrpSpPr/>
          <p:nvPr/>
        </p:nvGrpSpPr>
        <p:grpSpPr>
          <a:xfrm flipH="1">
            <a:off x="3062687" y="3829748"/>
            <a:ext cx="3391103" cy="1313742"/>
            <a:chOff x="2189450" y="2220300"/>
            <a:chExt cx="3202175" cy="1240550"/>
          </a:xfrm>
        </p:grpSpPr>
        <p:sp>
          <p:nvSpPr>
            <p:cNvPr id="172" name="Google Shape;172;p1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flipH="1">
            <a:off x="4708478" y="3471522"/>
            <a:ext cx="4309167" cy="1669408"/>
            <a:chOff x="2189450" y="2220300"/>
            <a:chExt cx="3202175" cy="1240550"/>
          </a:xfrm>
        </p:grpSpPr>
        <p:sp>
          <p:nvSpPr>
            <p:cNvPr id="175" name="Google Shape;175;p1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1"/>
          <p:cNvSpPr/>
          <p:nvPr/>
        </p:nvSpPr>
        <p:spPr>
          <a:xfrm flipH="1">
            <a:off x="46" y="4851064"/>
            <a:ext cx="4467697"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flipH="1">
            <a:off x="0" y="4547649"/>
            <a:ext cx="9143996" cy="59579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txBox="1"/>
          <p:nvPr>
            <p:ph hasCustomPrompt="1" type="title"/>
          </p:nvPr>
        </p:nvSpPr>
        <p:spPr>
          <a:xfrm>
            <a:off x="536900" y="1508125"/>
            <a:ext cx="8070300" cy="143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1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0" name="Google Shape;180;p11"/>
          <p:cNvSpPr txBox="1"/>
          <p:nvPr>
            <p:ph idx="1" type="body"/>
          </p:nvPr>
        </p:nvSpPr>
        <p:spPr>
          <a:xfrm>
            <a:off x="536900" y="3052725"/>
            <a:ext cx="8070300" cy="4233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81" name="Google Shape;181;p11"/>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1"/>
          <p:cNvGrpSpPr/>
          <p:nvPr/>
        </p:nvGrpSpPr>
        <p:grpSpPr>
          <a:xfrm>
            <a:off x="893068" y="3907831"/>
            <a:ext cx="1186803" cy="1014012"/>
            <a:chOff x="6771225" y="2829938"/>
            <a:chExt cx="1528400" cy="1305875"/>
          </a:xfrm>
        </p:grpSpPr>
        <p:sp>
          <p:nvSpPr>
            <p:cNvPr id="187" name="Google Shape;187;p11"/>
            <p:cNvSpPr/>
            <p:nvPr/>
          </p:nvSpPr>
          <p:spPr>
            <a:xfrm>
              <a:off x="6771225" y="3808963"/>
              <a:ext cx="202000" cy="26295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7897875" y="3619463"/>
              <a:ext cx="328300" cy="504600"/>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7318400" y="2829938"/>
              <a:ext cx="981225" cy="1021650"/>
            </a:xfrm>
            <a:custGeom>
              <a:rect b="b" l="l" r="r" t="t"/>
              <a:pathLst>
                <a:path extrusionOk="0" h="40866" w="39249">
                  <a:moveTo>
                    <a:pt x="19624" y="1"/>
                  </a:moveTo>
                  <a:cubicBezTo>
                    <a:pt x="9724" y="1"/>
                    <a:pt x="0" y="13779"/>
                    <a:pt x="0" y="25089"/>
                  </a:cubicBezTo>
                  <a:cubicBezTo>
                    <a:pt x="0" y="36370"/>
                    <a:pt x="9724" y="40865"/>
                    <a:pt x="19624" y="40865"/>
                  </a:cubicBezTo>
                  <a:cubicBezTo>
                    <a:pt x="29525" y="40865"/>
                    <a:pt x="39249" y="36077"/>
                    <a:pt x="39249" y="24796"/>
                  </a:cubicBezTo>
                  <a:cubicBezTo>
                    <a:pt x="39249" y="13485"/>
                    <a:pt x="29495" y="1"/>
                    <a:pt x="19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7318400" y="3055413"/>
              <a:ext cx="907775" cy="795425"/>
            </a:xfrm>
            <a:custGeom>
              <a:rect b="b" l="l" r="r" t="t"/>
              <a:pathLst>
                <a:path extrusionOk="0" h="31817" w="36311">
                  <a:moveTo>
                    <a:pt x="5582" y="1"/>
                  </a:moveTo>
                  <a:cubicBezTo>
                    <a:pt x="2204" y="4731"/>
                    <a:pt x="0" y="10665"/>
                    <a:pt x="0" y="16041"/>
                  </a:cubicBezTo>
                  <a:cubicBezTo>
                    <a:pt x="0" y="27322"/>
                    <a:pt x="9724" y="31817"/>
                    <a:pt x="19624" y="31817"/>
                  </a:cubicBezTo>
                  <a:cubicBezTo>
                    <a:pt x="26176" y="31817"/>
                    <a:pt x="32668" y="29731"/>
                    <a:pt x="36311" y="25001"/>
                  </a:cubicBezTo>
                  <a:lnTo>
                    <a:pt x="36311" y="25001"/>
                  </a:lnTo>
                  <a:cubicBezTo>
                    <a:pt x="35800" y="25025"/>
                    <a:pt x="35288" y="25036"/>
                    <a:pt x="34778" y="25036"/>
                  </a:cubicBezTo>
                  <a:cubicBezTo>
                    <a:pt x="32735" y="25036"/>
                    <a:pt x="30700" y="24848"/>
                    <a:pt x="28702" y="24472"/>
                  </a:cubicBezTo>
                  <a:cubicBezTo>
                    <a:pt x="24354" y="23591"/>
                    <a:pt x="20506" y="21535"/>
                    <a:pt x="16980" y="18861"/>
                  </a:cubicBezTo>
                  <a:cubicBezTo>
                    <a:pt x="13631" y="16364"/>
                    <a:pt x="9754" y="13632"/>
                    <a:pt x="7580" y="9930"/>
                  </a:cubicBezTo>
                  <a:cubicBezTo>
                    <a:pt x="5729" y="6787"/>
                    <a:pt x="5611" y="3438"/>
                    <a:pt x="55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7438850" y="2901188"/>
              <a:ext cx="740325" cy="1211125"/>
            </a:xfrm>
            <a:custGeom>
              <a:rect b="b" l="l" r="r" t="t"/>
              <a:pathLst>
                <a:path extrusionOk="0" h="48445" w="29613">
                  <a:moveTo>
                    <a:pt x="14748" y="1"/>
                  </a:moveTo>
                  <a:lnTo>
                    <a:pt x="13954" y="882"/>
                  </a:lnTo>
                  <a:lnTo>
                    <a:pt x="13367" y="16305"/>
                  </a:lnTo>
                  <a:lnTo>
                    <a:pt x="9078" y="12515"/>
                  </a:lnTo>
                  <a:lnTo>
                    <a:pt x="8813" y="5024"/>
                  </a:lnTo>
                  <a:lnTo>
                    <a:pt x="8520" y="5024"/>
                  </a:lnTo>
                  <a:lnTo>
                    <a:pt x="8167" y="11663"/>
                  </a:lnTo>
                  <a:lnTo>
                    <a:pt x="1616" y="7786"/>
                  </a:lnTo>
                  <a:lnTo>
                    <a:pt x="1616" y="8285"/>
                  </a:lnTo>
                  <a:lnTo>
                    <a:pt x="7462" y="12750"/>
                  </a:lnTo>
                  <a:lnTo>
                    <a:pt x="1293" y="13984"/>
                  </a:lnTo>
                  <a:lnTo>
                    <a:pt x="1263" y="14572"/>
                  </a:lnTo>
                  <a:lnTo>
                    <a:pt x="8549" y="13426"/>
                  </a:lnTo>
                  <a:lnTo>
                    <a:pt x="13367" y="17745"/>
                  </a:lnTo>
                  <a:lnTo>
                    <a:pt x="13132" y="30348"/>
                  </a:lnTo>
                  <a:lnTo>
                    <a:pt x="6581" y="26734"/>
                  </a:lnTo>
                  <a:lnTo>
                    <a:pt x="5934" y="20624"/>
                  </a:lnTo>
                  <a:lnTo>
                    <a:pt x="5582" y="20624"/>
                  </a:lnTo>
                  <a:lnTo>
                    <a:pt x="5758" y="26029"/>
                  </a:lnTo>
                  <a:lnTo>
                    <a:pt x="1087" y="23033"/>
                  </a:lnTo>
                  <a:lnTo>
                    <a:pt x="1528" y="24120"/>
                  </a:lnTo>
                  <a:lnTo>
                    <a:pt x="5024" y="26999"/>
                  </a:lnTo>
                  <a:lnTo>
                    <a:pt x="0" y="29349"/>
                  </a:lnTo>
                  <a:lnTo>
                    <a:pt x="0" y="29878"/>
                  </a:lnTo>
                  <a:lnTo>
                    <a:pt x="5846" y="27733"/>
                  </a:lnTo>
                  <a:lnTo>
                    <a:pt x="13132" y="32580"/>
                  </a:lnTo>
                  <a:lnTo>
                    <a:pt x="13132" y="48444"/>
                  </a:lnTo>
                  <a:lnTo>
                    <a:pt x="15835" y="48444"/>
                  </a:lnTo>
                  <a:lnTo>
                    <a:pt x="14806" y="31699"/>
                  </a:lnTo>
                  <a:lnTo>
                    <a:pt x="20535" y="28350"/>
                  </a:lnTo>
                  <a:lnTo>
                    <a:pt x="28614" y="30906"/>
                  </a:lnTo>
                  <a:lnTo>
                    <a:pt x="28819" y="30612"/>
                  </a:lnTo>
                  <a:lnTo>
                    <a:pt x="21593" y="27469"/>
                  </a:lnTo>
                  <a:lnTo>
                    <a:pt x="27821" y="22944"/>
                  </a:lnTo>
                  <a:lnTo>
                    <a:pt x="26910" y="22944"/>
                  </a:lnTo>
                  <a:lnTo>
                    <a:pt x="20799" y="26999"/>
                  </a:lnTo>
                  <a:lnTo>
                    <a:pt x="20153" y="21505"/>
                  </a:lnTo>
                  <a:lnTo>
                    <a:pt x="19712" y="22239"/>
                  </a:lnTo>
                  <a:lnTo>
                    <a:pt x="19801" y="27557"/>
                  </a:lnTo>
                  <a:lnTo>
                    <a:pt x="14806" y="30083"/>
                  </a:lnTo>
                  <a:lnTo>
                    <a:pt x="14395" y="21799"/>
                  </a:lnTo>
                  <a:lnTo>
                    <a:pt x="21416" y="17275"/>
                  </a:lnTo>
                  <a:lnTo>
                    <a:pt x="29613" y="17803"/>
                  </a:lnTo>
                  <a:lnTo>
                    <a:pt x="29613" y="17363"/>
                  </a:lnTo>
                  <a:lnTo>
                    <a:pt x="22768" y="16217"/>
                  </a:lnTo>
                  <a:lnTo>
                    <a:pt x="29084" y="11517"/>
                  </a:lnTo>
                  <a:lnTo>
                    <a:pt x="29084" y="10606"/>
                  </a:lnTo>
                  <a:lnTo>
                    <a:pt x="22239" y="15747"/>
                  </a:lnTo>
                  <a:lnTo>
                    <a:pt x="23502" y="8902"/>
                  </a:lnTo>
                  <a:lnTo>
                    <a:pt x="22826" y="9196"/>
                  </a:lnTo>
                  <a:lnTo>
                    <a:pt x="20887" y="16393"/>
                  </a:lnTo>
                  <a:lnTo>
                    <a:pt x="14307" y="20154"/>
                  </a:lnTo>
                  <a:lnTo>
                    <a:pt x="147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7779625" y="2901188"/>
              <a:ext cx="399550" cy="1211125"/>
            </a:xfrm>
            <a:custGeom>
              <a:rect b="b" l="l" r="r" t="t"/>
              <a:pathLst>
                <a:path extrusionOk="0" h="48445" w="15982">
                  <a:moveTo>
                    <a:pt x="1117" y="1"/>
                  </a:moveTo>
                  <a:lnTo>
                    <a:pt x="882" y="265"/>
                  </a:lnTo>
                  <a:lnTo>
                    <a:pt x="882" y="412"/>
                  </a:lnTo>
                  <a:cubicBezTo>
                    <a:pt x="882" y="3732"/>
                    <a:pt x="852" y="7110"/>
                    <a:pt x="705" y="10459"/>
                  </a:cubicBezTo>
                  <a:cubicBezTo>
                    <a:pt x="529" y="13691"/>
                    <a:pt x="558" y="17010"/>
                    <a:pt x="206" y="20242"/>
                  </a:cubicBezTo>
                  <a:cubicBezTo>
                    <a:pt x="0" y="22181"/>
                    <a:pt x="265" y="48444"/>
                    <a:pt x="265" y="48444"/>
                  </a:cubicBezTo>
                  <a:lnTo>
                    <a:pt x="2204" y="48444"/>
                  </a:lnTo>
                  <a:lnTo>
                    <a:pt x="1175" y="31699"/>
                  </a:lnTo>
                  <a:lnTo>
                    <a:pt x="6875" y="28350"/>
                  </a:lnTo>
                  <a:lnTo>
                    <a:pt x="14953" y="30935"/>
                  </a:lnTo>
                  <a:lnTo>
                    <a:pt x="15159" y="30641"/>
                  </a:lnTo>
                  <a:lnTo>
                    <a:pt x="7962" y="27469"/>
                  </a:lnTo>
                  <a:lnTo>
                    <a:pt x="14160" y="22974"/>
                  </a:lnTo>
                  <a:lnTo>
                    <a:pt x="13250" y="22974"/>
                  </a:lnTo>
                  <a:lnTo>
                    <a:pt x="7139" y="27028"/>
                  </a:lnTo>
                  <a:lnTo>
                    <a:pt x="6493" y="21505"/>
                  </a:lnTo>
                  <a:lnTo>
                    <a:pt x="6052" y="22239"/>
                  </a:lnTo>
                  <a:lnTo>
                    <a:pt x="6140" y="27557"/>
                  </a:lnTo>
                  <a:lnTo>
                    <a:pt x="1175" y="30054"/>
                  </a:lnTo>
                  <a:lnTo>
                    <a:pt x="764" y="21769"/>
                  </a:lnTo>
                  <a:lnTo>
                    <a:pt x="7785" y="17275"/>
                  </a:lnTo>
                  <a:lnTo>
                    <a:pt x="15982" y="17803"/>
                  </a:lnTo>
                  <a:lnTo>
                    <a:pt x="15982" y="17363"/>
                  </a:lnTo>
                  <a:lnTo>
                    <a:pt x="9137" y="16217"/>
                  </a:lnTo>
                  <a:lnTo>
                    <a:pt x="15453" y="11517"/>
                  </a:lnTo>
                  <a:lnTo>
                    <a:pt x="15453" y="10606"/>
                  </a:lnTo>
                  <a:lnTo>
                    <a:pt x="8608" y="15747"/>
                  </a:lnTo>
                  <a:lnTo>
                    <a:pt x="9871" y="8931"/>
                  </a:lnTo>
                  <a:lnTo>
                    <a:pt x="9195" y="9196"/>
                  </a:lnTo>
                  <a:lnTo>
                    <a:pt x="7256" y="16393"/>
                  </a:lnTo>
                  <a:lnTo>
                    <a:pt x="676" y="20183"/>
                  </a:lnTo>
                  <a:lnTo>
                    <a:pt x="11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6847625" y="3176613"/>
              <a:ext cx="734450" cy="764575"/>
            </a:xfrm>
            <a:custGeom>
              <a:rect b="b" l="l" r="r" t="t"/>
              <a:pathLst>
                <a:path extrusionOk="0" h="30583" w="29378">
                  <a:moveTo>
                    <a:pt x="14689" y="0"/>
                  </a:moveTo>
                  <a:cubicBezTo>
                    <a:pt x="7286" y="0"/>
                    <a:pt x="0" y="10106"/>
                    <a:pt x="0" y="18537"/>
                  </a:cubicBezTo>
                  <a:cubicBezTo>
                    <a:pt x="0" y="26969"/>
                    <a:pt x="7286" y="30582"/>
                    <a:pt x="14689" y="30582"/>
                  </a:cubicBezTo>
                  <a:cubicBezTo>
                    <a:pt x="22092" y="30582"/>
                    <a:pt x="29378" y="27204"/>
                    <a:pt x="29378" y="18743"/>
                  </a:cubicBezTo>
                  <a:cubicBezTo>
                    <a:pt x="29378" y="10312"/>
                    <a:pt x="22092" y="0"/>
                    <a:pt x="146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6901975" y="3345513"/>
              <a:ext cx="679375" cy="595675"/>
            </a:xfrm>
            <a:custGeom>
              <a:rect b="b" l="l" r="r" t="t"/>
              <a:pathLst>
                <a:path extrusionOk="0" h="23827" w="27175">
                  <a:moveTo>
                    <a:pt x="23032" y="1"/>
                  </a:moveTo>
                  <a:cubicBezTo>
                    <a:pt x="23003" y="2557"/>
                    <a:pt x="22885" y="5083"/>
                    <a:pt x="21534" y="7434"/>
                  </a:cubicBezTo>
                  <a:cubicBezTo>
                    <a:pt x="19918" y="10195"/>
                    <a:pt x="16980" y="12222"/>
                    <a:pt x="14483" y="14102"/>
                  </a:cubicBezTo>
                  <a:cubicBezTo>
                    <a:pt x="11869" y="16100"/>
                    <a:pt x="8990" y="17628"/>
                    <a:pt x="5729" y="18303"/>
                  </a:cubicBezTo>
                  <a:cubicBezTo>
                    <a:pt x="4205" y="18589"/>
                    <a:pt x="2643" y="18739"/>
                    <a:pt x="1090" y="18739"/>
                  </a:cubicBezTo>
                  <a:cubicBezTo>
                    <a:pt x="726" y="18739"/>
                    <a:pt x="363" y="18731"/>
                    <a:pt x="0" y="18714"/>
                  </a:cubicBezTo>
                  <a:lnTo>
                    <a:pt x="0" y="18714"/>
                  </a:lnTo>
                  <a:cubicBezTo>
                    <a:pt x="2732" y="22240"/>
                    <a:pt x="7580" y="23826"/>
                    <a:pt x="12486" y="23826"/>
                  </a:cubicBezTo>
                  <a:cubicBezTo>
                    <a:pt x="19918" y="23826"/>
                    <a:pt x="27174" y="20448"/>
                    <a:pt x="27174" y="11987"/>
                  </a:cubicBezTo>
                  <a:cubicBezTo>
                    <a:pt x="27174" y="7992"/>
                    <a:pt x="25529" y="3556"/>
                    <a:pt x="23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6937950" y="3229488"/>
              <a:ext cx="553800" cy="906325"/>
            </a:xfrm>
            <a:custGeom>
              <a:rect b="b" l="l" r="r" t="t"/>
              <a:pathLst>
                <a:path extrusionOk="0" h="36253" w="22152">
                  <a:moveTo>
                    <a:pt x="11105" y="0"/>
                  </a:moveTo>
                  <a:lnTo>
                    <a:pt x="11458" y="15100"/>
                  </a:lnTo>
                  <a:lnTo>
                    <a:pt x="6522" y="12280"/>
                  </a:lnTo>
                  <a:lnTo>
                    <a:pt x="5083" y="6875"/>
                  </a:lnTo>
                  <a:lnTo>
                    <a:pt x="4584" y="6669"/>
                  </a:lnTo>
                  <a:lnTo>
                    <a:pt x="4584" y="6669"/>
                  </a:lnTo>
                  <a:lnTo>
                    <a:pt x="5524" y="11781"/>
                  </a:lnTo>
                  <a:lnTo>
                    <a:pt x="383" y="7962"/>
                  </a:lnTo>
                  <a:lnTo>
                    <a:pt x="383" y="8637"/>
                  </a:lnTo>
                  <a:lnTo>
                    <a:pt x="5112" y="12133"/>
                  </a:lnTo>
                  <a:lnTo>
                    <a:pt x="1" y="13015"/>
                  </a:lnTo>
                  <a:lnTo>
                    <a:pt x="1" y="13338"/>
                  </a:lnTo>
                  <a:lnTo>
                    <a:pt x="6111" y="12956"/>
                  </a:lnTo>
                  <a:lnTo>
                    <a:pt x="11370" y="16305"/>
                  </a:lnTo>
                  <a:lnTo>
                    <a:pt x="11076" y="22504"/>
                  </a:lnTo>
                  <a:lnTo>
                    <a:pt x="7345" y="20623"/>
                  </a:lnTo>
                  <a:lnTo>
                    <a:pt x="7404" y="16657"/>
                  </a:lnTo>
                  <a:lnTo>
                    <a:pt x="7051" y="16099"/>
                  </a:lnTo>
                  <a:lnTo>
                    <a:pt x="6581" y="20212"/>
                  </a:lnTo>
                  <a:lnTo>
                    <a:pt x="1998" y="17186"/>
                  </a:lnTo>
                  <a:lnTo>
                    <a:pt x="1323" y="17186"/>
                  </a:lnTo>
                  <a:lnTo>
                    <a:pt x="5994" y="20565"/>
                  </a:lnTo>
                  <a:lnTo>
                    <a:pt x="588" y="22915"/>
                  </a:lnTo>
                  <a:lnTo>
                    <a:pt x="735" y="23120"/>
                  </a:lnTo>
                  <a:lnTo>
                    <a:pt x="6787" y="21240"/>
                  </a:lnTo>
                  <a:lnTo>
                    <a:pt x="11076" y="23708"/>
                  </a:lnTo>
                  <a:lnTo>
                    <a:pt x="10312" y="36252"/>
                  </a:lnTo>
                  <a:lnTo>
                    <a:pt x="12310" y="36252"/>
                  </a:lnTo>
                  <a:lnTo>
                    <a:pt x="12310" y="24384"/>
                  </a:lnTo>
                  <a:lnTo>
                    <a:pt x="17774" y="20741"/>
                  </a:lnTo>
                  <a:lnTo>
                    <a:pt x="22151" y="22357"/>
                  </a:lnTo>
                  <a:lnTo>
                    <a:pt x="22151" y="21975"/>
                  </a:lnTo>
                  <a:lnTo>
                    <a:pt x="18391" y="20212"/>
                  </a:lnTo>
                  <a:lnTo>
                    <a:pt x="21006" y="18068"/>
                  </a:lnTo>
                  <a:lnTo>
                    <a:pt x="21329" y="17245"/>
                  </a:lnTo>
                  <a:lnTo>
                    <a:pt x="17833" y="19478"/>
                  </a:lnTo>
                  <a:lnTo>
                    <a:pt x="17980" y="15424"/>
                  </a:lnTo>
                  <a:lnTo>
                    <a:pt x="17686" y="15424"/>
                  </a:lnTo>
                  <a:lnTo>
                    <a:pt x="17245" y="20006"/>
                  </a:lnTo>
                  <a:lnTo>
                    <a:pt x="12310" y="22709"/>
                  </a:lnTo>
                  <a:lnTo>
                    <a:pt x="12134" y="13279"/>
                  </a:lnTo>
                  <a:lnTo>
                    <a:pt x="15747" y="10047"/>
                  </a:lnTo>
                  <a:lnTo>
                    <a:pt x="21211" y="10929"/>
                  </a:lnTo>
                  <a:lnTo>
                    <a:pt x="21182" y="10488"/>
                  </a:lnTo>
                  <a:lnTo>
                    <a:pt x="16570" y="9548"/>
                  </a:lnTo>
                  <a:lnTo>
                    <a:pt x="20947" y="6199"/>
                  </a:lnTo>
                  <a:lnTo>
                    <a:pt x="20947" y="5817"/>
                  </a:lnTo>
                  <a:lnTo>
                    <a:pt x="16041" y="8725"/>
                  </a:lnTo>
                  <a:lnTo>
                    <a:pt x="15776" y="3790"/>
                  </a:lnTo>
                  <a:lnTo>
                    <a:pt x="15541" y="3790"/>
                  </a:lnTo>
                  <a:lnTo>
                    <a:pt x="15336" y="9372"/>
                  </a:lnTo>
                  <a:lnTo>
                    <a:pt x="12134" y="12221"/>
                  </a:lnTo>
                  <a:lnTo>
                    <a:pt x="11722" y="676"/>
                  </a:lnTo>
                  <a:lnTo>
                    <a:pt x="111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6937950" y="3229488"/>
              <a:ext cx="298950" cy="906325"/>
            </a:xfrm>
            <a:custGeom>
              <a:rect b="b" l="l" r="r" t="t"/>
              <a:pathLst>
                <a:path extrusionOk="0" h="36253" w="11958">
                  <a:moveTo>
                    <a:pt x="11105" y="0"/>
                  </a:moveTo>
                  <a:lnTo>
                    <a:pt x="11458" y="15100"/>
                  </a:lnTo>
                  <a:lnTo>
                    <a:pt x="11458" y="15100"/>
                  </a:lnTo>
                  <a:lnTo>
                    <a:pt x="6552" y="12280"/>
                  </a:lnTo>
                  <a:lnTo>
                    <a:pt x="5083" y="6875"/>
                  </a:lnTo>
                  <a:lnTo>
                    <a:pt x="4584" y="6669"/>
                  </a:lnTo>
                  <a:lnTo>
                    <a:pt x="4584" y="6669"/>
                  </a:lnTo>
                  <a:lnTo>
                    <a:pt x="5524" y="11781"/>
                  </a:lnTo>
                  <a:lnTo>
                    <a:pt x="412" y="7962"/>
                  </a:lnTo>
                  <a:lnTo>
                    <a:pt x="412" y="8637"/>
                  </a:lnTo>
                  <a:lnTo>
                    <a:pt x="5142" y="12163"/>
                  </a:lnTo>
                  <a:lnTo>
                    <a:pt x="1" y="13015"/>
                  </a:lnTo>
                  <a:lnTo>
                    <a:pt x="1" y="13338"/>
                  </a:lnTo>
                  <a:lnTo>
                    <a:pt x="6111" y="12956"/>
                  </a:lnTo>
                  <a:lnTo>
                    <a:pt x="11370" y="16305"/>
                  </a:lnTo>
                  <a:lnTo>
                    <a:pt x="11076" y="22504"/>
                  </a:lnTo>
                  <a:lnTo>
                    <a:pt x="7345" y="20623"/>
                  </a:lnTo>
                  <a:lnTo>
                    <a:pt x="7404" y="16657"/>
                  </a:lnTo>
                  <a:lnTo>
                    <a:pt x="7081" y="16129"/>
                  </a:lnTo>
                  <a:lnTo>
                    <a:pt x="6611" y="20241"/>
                  </a:lnTo>
                  <a:lnTo>
                    <a:pt x="2028" y="17186"/>
                  </a:lnTo>
                  <a:lnTo>
                    <a:pt x="1352" y="17186"/>
                  </a:lnTo>
                  <a:lnTo>
                    <a:pt x="5994" y="20565"/>
                  </a:lnTo>
                  <a:lnTo>
                    <a:pt x="588" y="22915"/>
                  </a:lnTo>
                  <a:lnTo>
                    <a:pt x="735" y="23150"/>
                  </a:lnTo>
                  <a:lnTo>
                    <a:pt x="6787" y="21240"/>
                  </a:lnTo>
                  <a:lnTo>
                    <a:pt x="11076" y="23737"/>
                  </a:lnTo>
                  <a:lnTo>
                    <a:pt x="10312" y="36252"/>
                  </a:lnTo>
                  <a:lnTo>
                    <a:pt x="11752" y="36252"/>
                  </a:lnTo>
                  <a:cubicBezTo>
                    <a:pt x="11752" y="36252"/>
                    <a:pt x="11957" y="16599"/>
                    <a:pt x="11810" y="15159"/>
                  </a:cubicBezTo>
                  <a:cubicBezTo>
                    <a:pt x="11517" y="12721"/>
                    <a:pt x="11546" y="10253"/>
                    <a:pt x="11429" y="7815"/>
                  </a:cubicBezTo>
                  <a:cubicBezTo>
                    <a:pt x="11282" y="5318"/>
                    <a:pt x="11282" y="2791"/>
                    <a:pt x="11282" y="294"/>
                  </a:cubicBezTo>
                  <a:cubicBezTo>
                    <a:pt x="11282" y="265"/>
                    <a:pt x="11282" y="235"/>
                    <a:pt x="11282" y="206"/>
                  </a:cubicBezTo>
                  <a:lnTo>
                    <a:pt x="11105" y="0"/>
                  </a:lnTo>
                  <a:close/>
                </a:path>
              </a:pathLst>
            </a:custGeom>
            <a:solidFill>
              <a:srgbClr val="442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7" name="Shape 1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198" name="Shape 198"/>
        <p:cNvGrpSpPr/>
        <p:nvPr/>
      </p:nvGrpSpPr>
      <p:grpSpPr>
        <a:xfrm>
          <a:off x="0" y="0"/>
          <a:ext cx="0" cy="0"/>
          <a:chOff x="0" y="0"/>
          <a:chExt cx="0" cy="0"/>
        </a:xfrm>
      </p:grpSpPr>
      <p:sp>
        <p:nvSpPr>
          <p:cNvPr id="199" name="Google Shape;199;p13"/>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flipH="1">
            <a:off x="370291" y="4764649"/>
            <a:ext cx="4343105" cy="37886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flipH="1">
            <a:off x="7" y="4764649"/>
            <a:ext cx="6150118" cy="37883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flipH="1">
            <a:off x="530846" y="476463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txBox="1"/>
          <p:nvPr>
            <p:ph idx="1" type="subTitle"/>
          </p:nvPr>
        </p:nvSpPr>
        <p:spPr>
          <a:xfrm>
            <a:off x="5603200" y="1625475"/>
            <a:ext cx="24120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07" name="Google Shape;207;p13"/>
          <p:cNvSpPr txBox="1"/>
          <p:nvPr>
            <p:ph idx="2" type="subTitle"/>
          </p:nvPr>
        </p:nvSpPr>
        <p:spPr>
          <a:xfrm>
            <a:off x="5597125" y="1897125"/>
            <a:ext cx="2409900" cy="11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8" name="Google Shape;208;p13"/>
          <p:cNvSpPr txBox="1"/>
          <p:nvPr>
            <p:ph idx="3" type="subTitle"/>
          </p:nvPr>
        </p:nvSpPr>
        <p:spPr>
          <a:xfrm>
            <a:off x="1753300" y="1626675"/>
            <a:ext cx="24120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09" name="Google Shape;209;p13"/>
          <p:cNvSpPr txBox="1"/>
          <p:nvPr>
            <p:ph idx="4" type="subTitle"/>
          </p:nvPr>
        </p:nvSpPr>
        <p:spPr>
          <a:xfrm>
            <a:off x="1747225" y="1897125"/>
            <a:ext cx="2409900" cy="11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0" name="Google Shape;210;p13"/>
          <p:cNvSpPr txBox="1"/>
          <p:nvPr>
            <p:ph idx="5" type="subTitle"/>
          </p:nvPr>
        </p:nvSpPr>
        <p:spPr>
          <a:xfrm>
            <a:off x="5603200" y="2897625"/>
            <a:ext cx="24120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11" name="Google Shape;211;p13"/>
          <p:cNvSpPr txBox="1"/>
          <p:nvPr>
            <p:ph idx="6" type="subTitle"/>
          </p:nvPr>
        </p:nvSpPr>
        <p:spPr>
          <a:xfrm>
            <a:off x="5597125" y="3169275"/>
            <a:ext cx="2409900" cy="11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2" name="Google Shape;212;p13"/>
          <p:cNvSpPr txBox="1"/>
          <p:nvPr>
            <p:ph idx="7" type="subTitle"/>
          </p:nvPr>
        </p:nvSpPr>
        <p:spPr>
          <a:xfrm>
            <a:off x="1753300" y="2897625"/>
            <a:ext cx="24120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13" name="Google Shape;213;p13"/>
          <p:cNvSpPr txBox="1"/>
          <p:nvPr>
            <p:ph idx="8" type="subTitle"/>
          </p:nvPr>
        </p:nvSpPr>
        <p:spPr>
          <a:xfrm>
            <a:off x="1747225" y="3169275"/>
            <a:ext cx="2409900" cy="11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4" name="Google Shape;214;p13"/>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215" name="Google Shape;215;p13"/>
          <p:cNvGrpSpPr/>
          <p:nvPr/>
        </p:nvGrpSpPr>
        <p:grpSpPr>
          <a:xfrm>
            <a:off x="6987447" y="3914134"/>
            <a:ext cx="1722627" cy="1245030"/>
            <a:chOff x="3217149" y="3242033"/>
            <a:chExt cx="1735994" cy="1253933"/>
          </a:xfrm>
        </p:grpSpPr>
        <p:sp>
          <p:nvSpPr>
            <p:cNvPr id="216" name="Google Shape;216;p13"/>
            <p:cNvSpPr/>
            <p:nvPr/>
          </p:nvSpPr>
          <p:spPr>
            <a:xfrm>
              <a:off x="4629306" y="4242614"/>
              <a:ext cx="61260" cy="172170"/>
            </a:xfrm>
            <a:custGeom>
              <a:rect b="b" l="l" r="r" t="t"/>
              <a:pathLst>
                <a:path extrusionOk="0" h="10975" w="3905">
                  <a:moveTo>
                    <a:pt x="1068" y="1"/>
                  </a:moveTo>
                  <a:cubicBezTo>
                    <a:pt x="420" y="1"/>
                    <a:pt x="30" y="996"/>
                    <a:pt x="30" y="1748"/>
                  </a:cubicBezTo>
                  <a:cubicBezTo>
                    <a:pt x="1" y="5119"/>
                    <a:pt x="1243" y="8461"/>
                    <a:pt x="3490" y="10974"/>
                  </a:cubicBezTo>
                  <a:lnTo>
                    <a:pt x="3816" y="10265"/>
                  </a:lnTo>
                  <a:cubicBezTo>
                    <a:pt x="3904" y="7101"/>
                    <a:pt x="3283" y="3877"/>
                    <a:pt x="2012" y="920"/>
                  </a:cubicBezTo>
                  <a:cubicBezTo>
                    <a:pt x="1864" y="565"/>
                    <a:pt x="1657" y="151"/>
                    <a:pt x="1272" y="33"/>
                  </a:cubicBezTo>
                  <a:cubicBezTo>
                    <a:pt x="1202" y="11"/>
                    <a:pt x="1133" y="1"/>
                    <a:pt x="10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4673843" y="4210250"/>
              <a:ext cx="154036" cy="212879"/>
            </a:xfrm>
            <a:custGeom>
              <a:rect b="b" l="l" r="r" t="t"/>
              <a:pathLst>
                <a:path extrusionOk="0" h="13570" w="9819">
                  <a:moveTo>
                    <a:pt x="7836" y="0"/>
                  </a:moveTo>
                  <a:cubicBezTo>
                    <a:pt x="7727" y="0"/>
                    <a:pt x="7619" y="8"/>
                    <a:pt x="7512" y="26"/>
                  </a:cubicBezTo>
                  <a:cubicBezTo>
                    <a:pt x="6566" y="174"/>
                    <a:pt x="5826" y="824"/>
                    <a:pt x="5176" y="1475"/>
                  </a:cubicBezTo>
                  <a:cubicBezTo>
                    <a:pt x="2041" y="4609"/>
                    <a:pt x="149" y="8986"/>
                    <a:pt x="1" y="13422"/>
                  </a:cubicBezTo>
                  <a:lnTo>
                    <a:pt x="60" y="13570"/>
                  </a:lnTo>
                  <a:cubicBezTo>
                    <a:pt x="3727" y="10731"/>
                    <a:pt x="6832" y="7123"/>
                    <a:pt x="9168" y="3131"/>
                  </a:cubicBezTo>
                  <a:cubicBezTo>
                    <a:pt x="9493" y="2598"/>
                    <a:pt x="9819" y="1918"/>
                    <a:pt x="9671" y="1297"/>
                  </a:cubicBezTo>
                  <a:cubicBezTo>
                    <a:pt x="9514" y="487"/>
                    <a:pt x="8664" y="0"/>
                    <a:pt x="7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4283224" y="3779879"/>
              <a:ext cx="597537" cy="537014"/>
            </a:xfrm>
            <a:custGeom>
              <a:rect b="b" l="l" r="r" t="t"/>
              <a:pathLst>
                <a:path extrusionOk="0" h="34232" w="38090">
                  <a:moveTo>
                    <a:pt x="26522" y="1"/>
                  </a:moveTo>
                  <a:cubicBezTo>
                    <a:pt x="21511" y="1"/>
                    <a:pt x="16406" y="2528"/>
                    <a:pt x="12539" y="5931"/>
                  </a:cubicBezTo>
                  <a:cubicBezTo>
                    <a:pt x="4555" y="12910"/>
                    <a:pt x="1" y="23615"/>
                    <a:pt x="503" y="34232"/>
                  </a:cubicBezTo>
                  <a:lnTo>
                    <a:pt x="1125" y="33906"/>
                  </a:lnTo>
                  <a:cubicBezTo>
                    <a:pt x="1598" y="28495"/>
                    <a:pt x="4939" y="23615"/>
                    <a:pt x="9375" y="20481"/>
                  </a:cubicBezTo>
                  <a:cubicBezTo>
                    <a:pt x="13811" y="17375"/>
                    <a:pt x="19193" y="15867"/>
                    <a:pt x="24605" y="15394"/>
                  </a:cubicBezTo>
                  <a:cubicBezTo>
                    <a:pt x="26971" y="15158"/>
                    <a:pt x="29396" y="15128"/>
                    <a:pt x="31673" y="14418"/>
                  </a:cubicBezTo>
                  <a:cubicBezTo>
                    <a:pt x="33950" y="13679"/>
                    <a:pt x="36138" y="12171"/>
                    <a:pt x="36878" y="9923"/>
                  </a:cubicBezTo>
                  <a:cubicBezTo>
                    <a:pt x="38090" y="6256"/>
                    <a:pt x="35074" y="2382"/>
                    <a:pt x="31525" y="933"/>
                  </a:cubicBezTo>
                  <a:cubicBezTo>
                    <a:pt x="29902" y="290"/>
                    <a:pt x="28217" y="1"/>
                    <a:pt x="265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4292040" y="3871228"/>
              <a:ext cx="505138" cy="458200"/>
            </a:xfrm>
            <a:custGeom>
              <a:rect b="b" l="l" r="r" t="t"/>
              <a:pathLst>
                <a:path extrusionOk="0" h="29208" w="32200">
                  <a:moveTo>
                    <a:pt x="27880" y="1"/>
                  </a:moveTo>
                  <a:cubicBezTo>
                    <a:pt x="23012" y="1"/>
                    <a:pt x="18145" y="2029"/>
                    <a:pt x="14107" y="4573"/>
                  </a:cubicBezTo>
                  <a:cubicBezTo>
                    <a:pt x="12421" y="5608"/>
                    <a:pt x="10795" y="6732"/>
                    <a:pt x="9464" y="8181"/>
                  </a:cubicBezTo>
                  <a:cubicBezTo>
                    <a:pt x="7009" y="10872"/>
                    <a:pt x="4821" y="13918"/>
                    <a:pt x="3165" y="17201"/>
                  </a:cubicBezTo>
                  <a:cubicBezTo>
                    <a:pt x="1331" y="20838"/>
                    <a:pt x="208" y="24771"/>
                    <a:pt x="1" y="28882"/>
                  </a:cubicBezTo>
                  <a:cubicBezTo>
                    <a:pt x="1" y="29097"/>
                    <a:pt x="188" y="29208"/>
                    <a:pt x="384" y="29208"/>
                  </a:cubicBezTo>
                  <a:cubicBezTo>
                    <a:pt x="594" y="29208"/>
                    <a:pt x="813" y="29082"/>
                    <a:pt x="829" y="28823"/>
                  </a:cubicBezTo>
                  <a:cubicBezTo>
                    <a:pt x="1154" y="21696"/>
                    <a:pt x="4555" y="14983"/>
                    <a:pt x="9168" y="9660"/>
                  </a:cubicBezTo>
                  <a:cubicBezTo>
                    <a:pt x="9848" y="8891"/>
                    <a:pt x="10528" y="8122"/>
                    <a:pt x="11327" y="7501"/>
                  </a:cubicBezTo>
                  <a:cubicBezTo>
                    <a:pt x="12066" y="6850"/>
                    <a:pt x="12865" y="6259"/>
                    <a:pt x="13693" y="5756"/>
                  </a:cubicBezTo>
                  <a:cubicBezTo>
                    <a:pt x="16029" y="4189"/>
                    <a:pt x="18543" y="2917"/>
                    <a:pt x="21145" y="2001"/>
                  </a:cubicBezTo>
                  <a:cubicBezTo>
                    <a:pt x="23324" y="1268"/>
                    <a:pt x="25617" y="786"/>
                    <a:pt x="27908" y="786"/>
                  </a:cubicBezTo>
                  <a:cubicBezTo>
                    <a:pt x="29130" y="786"/>
                    <a:pt x="30351" y="923"/>
                    <a:pt x="31554" y="1232"/>
                  </a:cubicBezTo>
                  <a:cubicBezTo>
                    <a:pt x="31591" y="1240"/>
                    <a:pt x="31627" y="1244"/>
                    <a:pt x="31660" y="1244"/>
                  </a:cubicBezTo>
                  <a:cubicBezTo>
                    <a:pt x="32080" y="1244"/>
                    <a:pt x="32200" y="600"/>
                    <a:pt x="31761" y="463"/>
                  </a:cubicBezTo>
                  <a:cubicBezTo>
                    <a:pt x="30478" y="145"/>
                    <a:pt x="29179" y="1"/>
                    <a:pt x="278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3860132" y="3973181"/>
              <a:ext cx="316856" cy="343713"/>
            </a:xfrm>
            <a:custGeom>
              <a:rect b="b" l="l" r="r" t="t"/>
              <a:pathLst>
                <a:path extrusionOk="0" h="21910" w="20198">
                  <a:moveTo>
                    <a:pt x="4028" y="0"/>
                  </a:moveTo>
                  <a:cubicBezTo>
                    <a:pt x="3206" y="0"/>
                    <a:pt x="2396" y="100"/>
                    <a:pt x="1686" y="499"/>
                  </a:cubicBezTo>
                  <a:cubicBezTo>
                    <a:pt x="474" y="1239"/>
                    <a:pt x="1" y="2865"/>
                    <a:pt x="296" y="4255"/>
                  </a:cubicBezTo>
                  <a:cubicBezTo>
                    <a:pt x="563" y="5645"/>
                    <a:pt x="1450" y="6828"/>
                    <a:pt x="2426" y="7833"/>
                  </a:cubicBezTo>
                  <a:cubicBezTo>
                    <a:pt x="6122" y="11530"/>
                    <a:pt x="11504" y="12920"/>
                    <a:pt x="15792" y="15995"/>
                  </a:cubicBezTo>
                  <a:cubicBezTo>
                    <a:pt x="17243" y="17056"/>
                    <a:pt x="18647" y="18403"/>
                    <a:pt x="19376" y="20024"/>
                  </a:cubicBezTo>
                  <a:lnTo>
                    <a:pt x="19376" y="20024"/>
                  </a:lnTo>
                  <a:cubicBezTo>
                    <a:pt x="20198" y="14601"/>
                    <a:pt x="18663" y="10213"/>
                    <a:pt x="14964" y="5852"/>
                  </a:cubicBezTo>
                  <a:cubicBezTo>
                    <a:pt x="13663" y="4314"/>
                    <a:pt x="11386" y="1978"/>
                    <a:pt x="8725" y="736"/>
                  </a:cubicBezTo>
                  <a:cubicBezTo>
                    <a:pt x="7542" y="174"/>
                    <a:pt x="6122" y="115"/>
                    <a:pt x="4851" y="26"/>
                  </a:cubicBezTo>
                  <a:cubicBezTo>
                    <a:pt x="4577" y="11"/>
                    <a:pt x="4302" y="0"/>
                    <a:pt x="4028" y="0"/>
                  </a:cubicBezTo>
                  <a:close/>
                  <a:moveTo>
                    <a:pt x="19376" y="20024"/>
                  </a:moveTo>
                  <a:cubicBezTo>
                    <a:pt x="19317" y="20410"/>
                    <a:pt x="19246" y="20802"/>
                    <a:pt x="19164" y="21200"/>
                  </a:cubicBezTo>
                  <a:lnTo>
                    <a:pt x="19873" y="21910"/>
                  </a:lnTo>
                  <a:cubicBezTo>
                    <a:pt x="19818" y="21245"/>
                    <a:pt x="19642" y="20616"/>
                    <a:pt x="19376" y="2002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3929973" y="4040904"/>
              <a:ext cx="235438" cy="281387"/>
            </a:xfrm>
            <a:custGeom>
              <a:rect b="b" l="l" r="r" t="t"/>
              <a:pathLst>
                <a:path extrusionOk="0" h="17937" w="15008">
                  <a:moveTo>
                    <a:pt x="470" y="0"/>
                  </a:moveTo>
                  <a:cubicBezTo>
                    <a:pt x="103" y="0"/>
                    <a:pt x="0" y="639"/>
                    <a:pt x="399" y="825"/>
                  </a:cubicBezTo>
                  <a:cubicBezTo>
                    <a:pt x="5633" y="2984"/>
                    <a:pt x="10128" y="7095"/>
                    <a:pt x="12701" y="12151"/>
                  </a:cubicBezTo>
                  <a:cubicBezTo>
                    <a:pt x="13558" y="13837"/>
                    <a:pt x="14150" y="15641"/>
                    <a:pt x="14061" y="17534"/>
                  </a:cubicBezTo>
                  <a:cubicBezTo>
                    <a:pt x="14046" y="17804"/>
                    <a:pt x="14252" y="17937"/>
                    <a:pt x="14462" y="17937"/>
                  </a:cubicBezTo>
                  <a:cubicBezTo>
                    <a:pt x="14666" y="17937"/>
                    <a:pt x="14875" y="17811"/>
                    <a:pt x="14889" y="17563"/>
                  </a:cubicBezTo>
                  <a:cubicBezTo>
                    <a:pt x="15007" y="14310"/>
                    <a:pt x="13292" y="11176"/>
                    <a:pt x="11429" y="8573"/>
                  </a:cubicBezTo>
                  <a:cubicBezTo>
                    <a:pt x="9714" y="6178"/>
                    <a:pt x="7555" y="4108"/>
                    <a:pt x="5101" y="2452"/>
                  </a:cubicBezTo>
                  <a:cubicBezTo>
                    <a:pt x="3681" y="1476"/>
                    <a:pt x="2173" y="707"/>
                    <a:pt x="606" y="27"/>
                  </a:cubicBezTo>
                  <a:cubicBezTo>
                    <a:pt x="557" y="9"/>
                    <a:pt x="512" y="0"/>
                    <a:pt x="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4121313" y="3667416"/>
              <a:ext cx="160546" cy="593348"/>
            </a:xfrm>
            <a:custGeom>
              <a:rect b="b" l="l" r="r" t="t"/>
              <a:pathLst>
                <a:path extrusionOk="0" h="37823" w="10234">
                  <a:moveTo>
                    <a:pt x="3892" y="0"/>
                  </a:moveTo>
                  <a:cubicBezTo>
                    <a:pt x="3635" y="0"/>
                    <a:pt x="3372" y="46"/>
                    <a:pt x="3106" y="147"/>
                  </a:cubicBezTo>
                  <a:cubicBezTo>
                    <a:pt x="2248" y="473"/>
                    <a:pt x="1687" y="1271"/>
                    <a:pt x="1332" y="2040"/>
                  </a:cubicBezTo>
                  <a:cubicBezTo>
                    <a:pt x="1" y="4761"/>
                    <a:pt x="238" y="8013"/>
                    <a:pt x="740" y="11059"/>
                  </a:cubicBezTo>
                  <a:cubicBezTo>
                    <a:pt x="2248" y="20256"/>
                    <a:pt x="5679" y="29010"/>
                    <a:pt x="9080" y="37704"/>
                  </a:cubicBezTo>
                  <a:lnTo>
                    <a:pt x="10233" y="37822"/>
                  </a:lnTo>
                  <a:cubicBezTo>
                    <a:pt x="8754" y="32174"/>
                    <a:pt x="8222" y="26260"/>
                    <a:pt x="8784" y="20404"/>
                  </a:cubicBezTo>
                  <a:cubicBezTo>
                    <a:pt x="9021" y="18216"/>
                    <a:pt x="9346" y="16057"/>
                    <a:pt x="9405" y="13869"/>
                  </a:cubicBezTo>
                  <a:cubicBezTo>
                    <a:pt x="9523" y="10350"/>
                    <a:pt x="8902" y="6801"/>
                    <a:pt x="7601" y="3548"/>
                  </a:cubicBezTo>
                  <a:cubicBezTo>
                    <a:pt x="6937" y="1862"/>
                    <a:pt x="5523" y="0"/>
                    <a:pt x="3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4264211" y="3618063"/>
              <a:ext cx="237995" cy="390336"/>
            </a:xfrm>
            <a:custGeom>
              <a:rect b="b" l="l" r="r" t="t"/>
              <a:pathLst>
                <a:path extrusionOk="0" h="24882" w="15171">
                  <a:moveTo>
                    <a:pt x="13128" y="1"/>
                  </a:moveTo>
                  <a:cubicBezTo>
                    <a:pt x="13059" y="1"/>
                    <a:pt x="12991" y="4"/>
                    <a:pt x="12923" y="11"/>
                  </a:cubicBezTo>
                  <a:cubicBezTo>
                    <a:pt x="12066" y="40"/>
                    <a:pt x="11238" y="484"/>
                    <a:pt x="10558" y="957"/>
                  </a:cubicBezTo>
                  <a:cubicBezTo>
                    <a:pt x="7305" y="3175"/>
                    <a:pt x="4968" y="6546"/>
                    <a:pt x="3372" y="10184"/>
                  </a:cubicBezTo>
                  <a:cubicBezTo>
                    <a:pt x="1775" y="13791"/>
                    <a:pt x="887" y="17636"/>
                    <a:pt x="0" y="21480"/>
                  </a:cubicBezTo>
                  <a:lnTo>
                    <a:pt x="355" y="24881"/>
                  </a:lnTo>
                  <a:cubicBezTo>
                    <a:pt x="1982" y="20120"/>
                    <a:pt x="4643" y="15684"/>
                    <a:pt x="8103" y="11988"/>
                  </a:cubicBezTo>
                  <a:cubicBezTo>
                    <a:pt x="10794" y="9149"/>
                    <a:pt x="14106" y="6487"/>
                    <a:pt x="14993" y="2643"/>
                  </a:cubicBezTo>
                  <a:cubicBezTo>
                    <a:pt x="15082" y="2140"/>
                    <a:pt x="15171" y="1667"/>
                    <a:pt x="15023" y="1223"/>
                  </a:cubicBezTo>
                  <a:cubicBezTo>
                    <a:pt x="14777" y="486"/>
                    <a:pt x="13951" y="1"/>
                    <a:pt x="13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4320811" y="3332848"/>
              <a:ext cx="117374" cy="386054"/>
            </a:xfrm>
            <a:custGeom>
              <a:rect b="b" l="l" r="r" t="t"/>
              <a:pathLst>
                <a:path extrusionOk="0" h="24609" w="7482">
                  <a:moveTo>
                    <a:pt x="5334" y="1"/>
                  </a:moveTo>
                  <a:cubicBezTo>
                    <a:pt x="5311" y="1"/>
                    <a:pt x="5287" y="2"/>
                    <a:pt x="5264" y="5"/>
                  </a:cubicBezTo>
                  <a:cubicBezTo>
                    <a:pt x="4968" y="34"/>
                    <a:pt x="4732" y="212"/>
                    <a:pt x="4495" y="448"/>
                  </a:cubicBezTo>
                  <a:cubicBezTo>
                    <a:pt x="1213" y="3465"/>
                    <a:pt x="385" y="8315"/>
                    <a:pt x="178" y="12780"/>
                  </a:cubicBezTo>
                  <a:cubicBezTo>
                    <a:pt x="0" y="16743"/>
                    <a:pt x="59" y="20705"/>
                    <a:pt x="444" y="24609"/>
                  </a:cubicBezTo>
                  <a:lnTo>
                    <a:pt x="1834" y="20291"/>
                  </a:lnTo>
                  <a:cubicBezTo>
                    <a:pt x="4022" y="15441"/>
                    <a:pt x="5708" y="10414"/>
                    <a:pt x="6890" y="5239"/>
                  </a:cubicBezTo>
                  <a:cubicBezTo>
                    <a:pt x="7305" y="3524"/>
                    <a:pt x="7482" y="1335"/>
                    <a:pt x="6062" y="271"/>
                  </a:cubicBezTo>
                  <a:cubicBezTo>
                    <a:pt x="5846" y="136"/>
                    <a:pt x="5581" y="1"/>
                    <a:pt x="5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4407093" y="3242033"/>
              <a:ext cx="295537" cy="332136"/>
            </a:xfrm>
            <a:custGeom>
              <a:rect b="b" l="l" r="r" t="t"/>
              <a:pathLst>
                <a:path extrusionOk="0" h="21172" w="18839">
                  <a:moveTo>
                    <a:pt x="14971" y="0"/>
                  </a:moveTo>
                  <a:cubicBezTo>
                    <a:pt x="13258" y="0"/>
                    <a:pt x="11543" y="1266"/>
                    <a:pt x="10262" y="2570"/>
                  </a:cubicBezTo>
                  <a:cubicBezTo>
                    <a:pt x="5627" y="7316"/>
                    <a:pt x="2289" y="13231"/>
                    <a:pt x="602" y="19656"/>
                  </a:cubicBezTo>
                  <a:lnTo>
                    <a:pt x="602" y="19656"/>
                  </a:lnTo>
                  <a:cubicBezTo>
                    <a:pt x="4191" y="16472"/>
                    <a:pt x="8067" y="13609"/>
                    <a:pt x="12155" y="11117"/>
                  </a:cubicBezTo>
                  <a:cubicBezTo>
                    <a:pt x="14225" y="9845"/>
                    <a:pt x="16472" y="8603"/>
                    <a:pt x="17655" y="6444"/>
                  </a:cubicBezTo>
                  <a:cubicBezTo>
                    <a:pt x="18838" y="4345"/>
                    <a:pt x="18395" y="1062"/>
                    <a:pt x="16118" y="204"/>
                  </a:cubicBezTo>
                  <a:cubicBezTo>
                    <a:pt x="15739" y="64"/>
                    <a:pt x="15355" y="0"/>
                    <a:pt x="14971" y="0"/>
                  </a:cubicBezTo>
                  <a:close/>
                  <a:moveTo>
                    <a:pt x="602" y="19656"/>
                  </a:moveTo>
                  <a:cubicBezTo>
                    <a:pt x="401" y="19835"/>
                    <a:pt x="200" y="20015"/>
                    <a:pt x="1" y="20195"/>
                  </a:cubicBezTo>
                  <a:lnTo>
                    <a:pt x="237" y="21171"/>
                  </a:lnTo>
                  <a:cubicBezTo>
                    <a:pt x="349" y="20663"/>
                    <a:pt x="470" y="20158"/>
                    <a:pt x="602" y="196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4247974" y="3317396"/>
              <a:ext cx="377065" cy="987214"/>
            </a:xfrm>
            <a:custGeom>
              <a:rect b="b" l="l" r="r" t="t"/>
              <a:pathLst>
                <a:path extrusionOk="0" h="62930" w="24036">
                  <a:moveTo>
                    <a:pt x="23521" y="0"/>
                  </a:moveTo>
                  <a:cubicBezTo>
                    <a:pt x="23453" y="0"/>
                    <a:pt x="23380" y="22"/>
                    <a:pt x="23303" y="73"/>
                  </a:cubicBezTo>
                  <a:cubicBezTo>
                    <a:pt x="16472" y="4864"/>
                    <a:pt x="11090" y="11547"/>
                    <a:pt x="7364" y="19029"/>
                  </a:cubicBezTo>
                  <a:cubicBezTo>
                    <a:pt x="3224" y="27368"/>
                    <a:pt x="1124" y="36595"/>
                    <a:pt x="414" y="45821"/>
                  </a:cubicBezTo>
                  <a:cubicBezTo>
                    <a:pt x="0" y="51381"/>
                    <a:pt x="59" y="56941"/>
                    <a:pt x="414" y="62530"/>
                  </a:cubicBezTo>
                  <a:cubicBezTo>
                    <a:pt x="459" y="62796"/>
                    <a:pt x="673" y="62929"/>
                    <a:pt x="876" y="62929"/>
                  </a:cubicBezTo>
                  <a:cubicBezTo>
                    <a:pt x="1080" y="62929"/>
                    <a:pt x="1272" y="62796"/>
                    <a:pt x="1272" y="62530"/>
                  </a:cubicBezTo>
                  <a:cubicBezTo>
                    <a:pt x="592" y="52801"/>
                    <a:pt x="887" y="42953"/>
                    <a:pt x="3105" y="33401"/>
                  </a:cubicBezTo>
                  <a:cubicBezTo>
                    <a:pt x="5028" y="25121"/>
                    <a:pt x="8488" y="17136"/>
                    <a:pt x="13692" y="10423"/>
                  </a:cubicBezTo>
                  <a:cubicBezTo>
                    <a:pt x="16531" y="6727"/>
                    <a:pt x="19902" y="3415"/>
                    <a:pt x="23717" y="753"/>
                  </a:cubicBezTo>
                  <a:cubicBezTo>
                    <a:pt x="24036" y="508"/>
                    <a:pt x="23847" y="0"/>
                    <a:pt x="235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3581318" y="4116486"/>
              <a:ext cx="196721" cy="310816"/>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3334052" y="4008838"/>
              <a:ext cx="266311" cy="407797"/>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3436962" y="4094806"/>
              <a:ext cx="173363" cy="338066"/>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3595939" y="4203928"/>
              <a:ext cx="105702" cy="217115"/>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3217149" y="4232228"/>
              <a:ext cx="1735524" cy="263738"/>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4226624" y="4231601"/>
              <a:ext cx="726520" cy="263911"/>
            </a:xfrm>
            <a:custGeom>
              <a:rect b="b" l="l" r="r" t="t"/>
              <a:pathLst>
                <a:path extrusionOk="0" h="16823" w="46312">
                  <a:moveTo>
                    <a:pt x="1514" y="1"/>
                  </a:moveTo>
                  <a:cubicBezTo>
                    <a:pt x="1008" y="1"/>
                    <a:pt x="499" y="33"/>
                    <a:pt x="1" y="84"/>
                  </a:cubicBezTo>
                  <a:cubicBezTo>
                    <a:pt x="4437" y="1770"/>
                    <a:pt x="8222" y="5171"/>
                    <a:pt x="10233" y="9518"/>
                  </a:cubicBezTo>
                  <a:cubicBezTo>
                    <a:pt x="11077" y="9220"/>
                    <a:pt x="11962" y="9078"/>
                    <a:pt x="12847" y="9078"/>
                  </a:cubicBezTo>
                  <a:cubicBezTo>
                    <a:pt x="15651" y="9078"/>
                    <a:pt x="18456" y="10499"/>
                    <a:pt x="19962" y="12859"/>
                  </a:cubicBezTo>
                  <a:cubicBezTo>
                    <a:pt x="20647" y="12593"/>
                    <a:pt x="21378" y="12466"/>
                    <a:pt x="22112" y="12466"/>
                  </a:cubicBezTo>
                  <a:cubicBezTo>
                    <a:pt x="24070" y="12466"/>
                    <a:pt x="26046" y="13375"/>
                    <a:pt x="27208" y="14989"/>
                  </a:cubicBezTo>
                  <a:cubicBezTo>
                    <a:pt x="27681" y="15639"/>
                    <a:pt x="28065" y="16408"/>
                    <a:pt x="28804" y="16763"/>
                  </a:cubicBezTo>
                  <a:cubicBezTo>
                    <a:pt x="28834" y="16793"/>
                    <a:pt x="28923" y="16793"/>
                    <a:pt x="28952" y="16793"/>
                  </a:cubicBezTo>
                  <a:lnTo>
                    <a:pt x="46311" y="16822"/>
                  </a:lnTo>
                  <a:cubicBezTo>
                    <a:pt x="44951" y="15196"/>
                    <a:pt x="42999" y="14131"/>
                    <a:pt x="40929" y="13865"/>
                  </a:cubicBezTo>
                  <a:cubicBezTo>
                    <a:pt x="39776" y="13717"/>
                    <a:pt x="38475" y="13776"/>
                    <a:pt x="37528" y="13126"/>
                  </a:cubicBezTo>
                  <a:cubicBezTo>
                    <a:pt x="36375" y="12298"/>
                    <a:pt x="36020" y="10641"/>
                    <a:pt x="34748" y="10050"/>
                  </a:cubicBezTo>
                  <a:cubicBezTo>
                    <a:pt x="34419" y="9894"/>
                    <a:pt x="34086" y="9830"/>
                    <a:pt x="33749" y="9830"/>
                  </a:cubicBezTo>
                  <a:cubicBezTo>
                    <a:pt x="32300" y="9830"/>
                    <a:pt x="30784" y="11007"/>
                    <a:pt x="29248" y="11055"/>
                  </a:cubicBezTo>
                  <a:cubicBezTo>
                    <a:pt x="29193" y="11058"/>
                    <a:pt x="29139" y="11059"/>
                    <a:pt x="29085" y="11059"/>
                  </a:cubicBezTo>
                  <a:cubicBezTo>
                    <a:pt x="25754" y="11059"/>
                    <a:pt x="23502" y="6197"/>
                    <a:pt x="20388" y="6197"/>
                  </a:cubicBezTo>
                  <a:cubicBezTo>
                    <a:pt x="20106" y="6197"/>
                    <a:pt x="19817" y="6237"/>
                    <a:pt x="19519" y="6324"/>
                  </a:cubicBezTo>
                  <a:cubicBezTo>
                    <a:pt x="18773" y="6545"/>
                    <a:pt x="18079" y="7101"/>
                    <a:pt x="17315" y="7101"/>
                  </a:cubicBezTo>
                  <a:cubicBezTo>
                    <a:pt x="17262" y="7101"/>
                    <a:pt x="17207" y="7099"/>
                    <a:pt x="17153" y="7093"/>
                  </a:cubicBezTo>
                  <a:cubicBezTo>
                    <a:pt x="16354" y="7063"/>
                    <a:pt x="15704" y="6442"/>
                    <a:pt x="15112" y="5880"/>
                  </a:cubicBezTo>
                  <a:cubicBezTo>
                    <a:pt x="11712" y="2657"/>
                    <a:pt x="7276" y="380"/>
                    <a:pt x="2603" y="55"/>
                  </a:cubicBezTo>
                  <a:cubicBezTo>
                    <a:pt x="2244" y="17"/>
                    <a:pt x="1880" y="1"/>
                    <a:pt x="1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3"/>
          <p:cNvSpPr txBox="1"/>
          <p:nvPr>
            <p:ph hasCustomPrompt="1" idx="9" type="title"/>
          </p:nvPr>
        </p:nvSpPr>
        <p:spPr>
          <a:xfrm>
            <a:off x="969694" y="1613088"/>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34" name="Google Shape;234;p13"/>
          <p:cNvSpPr txBox="1"/>
          <p:nvPr>
            <p:ph hasCustomPrompt="1" idx="13" type="title"/>
          </p:nvPr>
        </p:nvSpPr>
        <p:spPr>
          <a:xfrm>
            <a:off x="969694" y="2897425"/>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35" name="Google Shape;235;p13"/>
          <p:cNvSpPr txBox="1"/>
          <p:nvPr>
            <p:ph hasCustomPrompt="1" idx="14" type="title"/>
          </p:nvPr>
        </p:nvSpPr>
        <p:spPr>
          <a:xfrm>
            <a:off x="4829594" y="1613088"/>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36" name="Google Shape;236;p13"/>
          <p:cNvSpPr txBox="1"/>
          <p:nvPr>
            <p:ph hasCustomPrompt="1" idx="15" type="title"/>
          </p:nvPr>
        </p:nvSpPr>
        <p:spPr>
          <a:xfrm>
            <a:off x="4829594" y="2897425"/>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11_1">
    <p:spTree>
      <p:nvGrpSpPr>
        <p:cNvPr id="237" name="Shape 237"/>
        <p:cNvGrpSpPr/>
        <p:nvPr/>
      </p:nvGrpSpPr>
      <p:grpSpPr>
        <a:xfrm>
          <a:off x="0" y="0"/>
          <a:ext cx="0" cy="0"/>
          <a:chOff x="0" y="0"/>
          <a:chExt cx="0" cy="0"/>
        </a:xfrm>
      </p:grpSpPr>
      <p:sp>
        <p:nvSpPr>
          <p:cNvPr id="238" name="Google Shape;238;p14"/>
          <p:cNvSpPr/>
          <p:nvPr/>
        </p:nvSpPr>
        <p:spPr>
          <a:xfrm>
            <a:off x="4800895" y="4973556"/>
            <a:ext cx="4343105" cy="16994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flipH="1">
            <a:off x="370291" y="4764649"/>
            <a:ext cx="4343105" cy="37886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flipH="1">
            <a:off x="-174" y="4764650"/>
            <a:ext cx="7139248" cy="37883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flipH="1">
            <a:off x="530846" y="476463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txBox="1"/>
          <p:nvPr>
            <p:ph idx="1" type="subTitle"/>
          </p:nvPr>
        </p:nvSpPr>
        <p:spPr>
          <a:xfrm>
            <a:off x="3359800" y="174238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47" name="Google Shape;247;p14"/>
          <p:cNvSpPr txBox="1"/>
          <p:nvPr>
            <p:ph idx="2" type="subTitle"/>
          </p:nvPr>
        </p:nvSpPr>
        <p:spPr>
          <a:xfrm>
            <a:off x="3360850" y="203439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8" name="Google Shape;248;p14"/>
          <p:cNvSpPr txBox="1"/>
          <p:nvPr>
            <p:ph idx="3" type="subTitle"/>
          </p:nvPr>
        </p:nvSpPr>
        <p:spPr>
          <a:xfrm>
            <a:off x="652900" y="174358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49" name="Google Shape;249;p14"/>
          <p:cNvSpPr txBox="1"/>
          <p:nvPr>
            <p:ph idx="4" type="subTitle"/>
          </p:nvPr>
        </p:nvSpPr>
        <p:spPr>
          <a:xfrm>
            <a:off x="653950" y="203439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0" name="Google Shape;250;p14"/>
          <p:cNvSpPr txBox="1"/>
          <p:nvPr>
            <p:ph idx="5" type="subTitle"/>
          </p:nvPr>
        </p:nvSpPr>
        <p:spPr>
          <a:xfrm>
            <a:off x="3359800" y="339553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51" name="Google Shape;251;p14"/>
          <p:cNvSpPr txBox="1"/>
          <p:nvPr>
            <p:ph idx="6" type="subTitle"/>
          </p:nvPr>
        </p:nvSpPr>
        <p:spPr>
          <a:xfrm>
            <a:off x="3360850" y="368754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2" name="Google Shape;252;p14"/>
          <p:cNvSpPr txBox="1"/>
          <p:nvPr>
            <p:ph idx="7" type="subTitle"/>
          </p:nvPr>
        </p:nvSpPr>
        <p:spPr>
          <a:xfrm>
            <a:off x="652900" y="339553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53" name="Google Shape;253;p14"/>
          <p:cNvSpPr txBox="1"/>
          <p:nvPr>
            <p:ph idx="8" type="subTitle"/>
          </p:nvPr>
        </p:nvSpPr>
        <p:spPr>
          <a:xfrm>
            <a:off x="653950" y="368754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4" name="Google Shape;254;p14"/>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55" name="Google Shape;255;p14"/>
          <p:cNvSpPr txBox="1"/>
          <p:nvPr>
            <p:ph idx="9" type="subTitle"/>
          </p:nvPr>
        </p:nvSpPr>
        <p:spPr>
          <a:xfrm>
            <a:off x="6072775" y="174238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56" name="Google Shape;256;p14"/>
          <p:cNvSpPr txBox="1"/>
          <p:nvPr>
            <p:ph idx="13" type="subTitle"/>
          </p:nvPr>
        </p:nvSpPr>
        <p:spPr>
          <a:xfrm>
            <a:off x="6073825" y="203439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7" name="Google Shape;257;p14"/>
          <p:cNvSpPr txBox="1"/>
          <p:nvPr>
            <p:ph idx="14" type="subTitle"/>
          </p:nvPr>
        </p:nvSpPr>
        <p:spPr>
          <a:xfrm>
            <a:off x="6078975" y="339553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58" name="Google Shape;258;p14"/>
          <p:cNvSpPr txBox="1"/>
          <p:nvPr>
            <p:ph idx="15" type="subTitle"/>
          </p:nvPr>
        </p:nvSpPr>
        <p:spPr>
          <a:xfrm>
            <a:off x="6080025" y="368754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9" name="Google Shape;259;p14"/>
          <p:cNvSpPr txBox="1"/>
          <p:nvPr>
            <p:ph hasCustomPrompt="1" idx="16" type="title"/>
          </p:nvPr>
        </p:nvSpPr>
        <p:spPr>
          <a:xfrm>
            <a:off x="1513713" y="128426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0" name="Google Shape;260;p14"/>
          <p:cNvSpPr txBox="1"/>
          <p:nvPr>
            <p:ph hasCustomPrompt="1" idx="17" type="title"/>
          </p:nvPr>
        </p:nvSpPr>
        <p:spPr>
          <a:xfrm>
            <a:off x="1513713" y="295141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1" name="Google Shape;261;p14"/>
          <p:cNvSpPr txBox="1"/>
          <p:nvPr>
            <p:ph hasCustomPrompt="1" idx="18" type="title"/>
          </p:nvPr>
        </p:nvSpPr>
        <p:spPr>
          <a:xfrm>
            <a:off x="4231788" y="128426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2" name="Google Shape;262;p14"/>
          <p:cNvSpPr txBox="1"/>
          <p:nvPr>
            <p:ph hasCustomPrompt="1" idx="19" type="title"/>
          </p:nvPr>
        </p:nvSpPr>
        <p:spPr>
          <a:xfrm>
            <a:off x="4231788" y="295141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3" name="Google Shape;263;p14"/>
          <p:cNvSpPr txBox="1"/>
          <p:nvPr>
            <p:ph hasCustomPrompt="1" idx="20" type="title"/>
          </p:nvPr>
        </p:nvSpPr>
        <p:spPr>
          <a:xfrm>
            <a:off x="6938563" y="128426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4" name="Google Shape;264;p14"/>
          <p:cNvSpPr txBox="1"/>
          <p:nvPr>
            <p:ph hasCustomPrompt="1" idx="21" type="title"/>
          </p:nvPr>
        </p:nvSpPr>
        <p:spPr>
          <a:xfrm>
            <a:off x="6938563" y="295141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5" name="Google Shape;265;p14"/>
          <p:cNvSpPr/>
          <p:nvPr/>
        </p:nvSpPr>
        <p:spPr>
          <a:xfrm flipH="1">
            <a:off x="8172024" y="4771911"/>
            <a:ext cx="200202" cy="26061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flipH="1">
            <a:off x="7802211" y="4562802"/>
            <a:ext cx="325378" cy="500109"/>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7618976" y="4812605"/>
            <a:ext cx="138794" cy="180673"/>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3">
  <p:cSld name="CUSTOM_11_1_1">
    <p:spTree>
      <p:nvGrpSpPr>
        <p:cNvPr id="268" name="Shape 268"/>
        <p:cNvGrpSpPr/>
        <p:nvPr/>
      </p:nvGrpSpPr>
      <p:grpSpPr>
        <a:xfrm>
          <a:off x="0" y="0"/>
          <a:ext cx="0" cy="0"/>
          <a:chOff x="0" y="0"/>
          <a:chExt cx="0" cy="0"/>
        </a:xfrm>
      </p:grpSpPr>
      <p:sp>
        <p:nvSpPr>
          <p:cNvPr id="269" name="Google Shape;269;p15"/>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flipH="1">
            <a:off x="370291" y="4764649"/>
            <a:ext cx="4343105" cy="37886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flipH="1">
            <a:off x="7" y="4764649"/>
            <a:ext cx="6150118" cy="37883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flipH="1">
            <a:off x="530846" y="476463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txBox="1"/>
          <p:nvPr>
            <p:ph idx="1" type="subTitle"/>
          </p:nvPr>
        </p:nvSpPr>
        <p:spPr>
          <a:xfrm>
            <a:off x="5264125" y="14662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77" name="Google Shape;277;p15"/>
          <p:cNvSpPr txBox="1"/>
          <p:nvPr>
            <p:ph idx="2" type="subTitle"/>
          </p:nvPr>
        </p:nvSpPr>
        <p:spPr>
          <a:xfrm>
            <a:off x="5264125" y="17570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8" name="Google Shape;278;p15"/>
          <p:cNvSpPr txBox="1"/>
          <p:nvPr>
            <p:ph type="title"/>
          </p:nvPr>
        </p:nvSpPr>
        <p:spPr>
          <a:xfrm>
            <a:off x="940375" y="1653250"/>
            <a:ext cx="2985600" cy="1494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000"/>
              <a:buFont typeface="Patrick Hand"/>
              <a:buNone/>
              <a:defRPr sz="5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79" name="Google Shape;279;p15"/>
          <p:cNvSpPr txBox="1"/>
          <p:nvPr>
            <p:ph idx="3" type="subTitle"/>
          </p:nvPr>
        </p:nvSpPr>
        <p:spPr>
          <a:xfrm>
            <a:off x="5264125" y="22286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80" name="Google Shape;280;p15"/>
          <p:cNvSpPr txBox="1"/>
          <p:nvPr>
            <p:ph idx="4" type="subTitle"/>
          </p:nvPr>
        </p:nvSpPr>
        <p:spPr>
          <a:xfrm>
            <a:off x="5264125" y="25194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1" name="Google Shape;281;p15"/>
          <p:cNvSpPr txBox="1"/>
          <p:nvPr>
            <p:ph idx="5" type="subTitle"/>
          </p:nvPr>
        </p:nvSpPr>
        <p:spPr>
          <a:xfrm>
            <a:off x="5264125" y="29910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82" name="Google Shape;282;p15"/>
          <p:cNvSpPr txBox="1"/>
          <p:nvPr>
            <p:ph idx="6" type="subTitle"/>
          </p:nvPr>
        </p:nvSpPr>
        <p:spPr>
          <a:xfrm>
            <a:off x="5264125" y="32818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3" name="Google Shape;283;p15"/>
          <p:cNvSpPr txBox="1"/>
          <p:nvPr>
            <p:ph idx="7" type="subTitle"/>
          </p:nvPr>
        </p:nvSpPr>
        <p:spPr>
          <a:xfrm>
            <a:off x="5264125" y="37534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84" name="Google Shape;284;p15"/>
          <p:cNvSpPr txBox="1"/>
          <p:nvPr>
            <p:ph idx="8" type="subTitle"/>
          </p:nvPr>
        </p:nvSpPr>
        <p:spPr>
          <a:xfrm>
            <a:off x="5264125" y="40442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5" name="Google Shape;285;p15"/>
          <p:cNvSpPr txBox="1"/>
          <p:nvPr>
            <p:ph idx="9" type="subTitle"/>
          </p:nvPr>
        </p:nvSpPr>
        <p:spPr>
          <a:xfrm>
            <a:off x="5264125" y="7038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86" name="Google Shape;286;p15"/>
          <p:cNvSpPr txBox="1"/>
          <p:nvPr>
            <p:ph idx="13" type="subTitle"/>
          </p:nvPr>
        </p:nvSpPr>
        <p:spPr>
          <a:xfrm>
            <a:off x="5264125" y="9946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7" name="Google Shape;287;p15"/>
          <p:cNvSpPr txBox="1"/>
          <p:nvPr>
            <p:ph hasCustomPrompt="1" idx="14" type="title"/>
          </p:nvPr>
        </p:nvSpPr>
        <p:spPr>
          <a:xfrm>
            <a:off x="4538059" y="703850"/>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88" name="Google Shape;288;p15"/>
          <p:cNvSpPr txBox="1"/>
          <p:nvPr>
            <p:ph hasCustomPrompt="1" idx="15" type="title"/>
          </p:nvPr>
        </p:nvSpPr>
        <p:spPr>
          <a:xfrm>
            <a:off x="4538059" y="1457163"/>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89" name="Google Shape;289;p15"/>
          <p:cNvSpPr txBox="1"/>
          <p:nvPr>
            <p:ph hasCustomPrompt="1" idx="16" type="title"/>
          </p:nvPr>
        </p:nvSpPr>
        <p:spPr>
          <a:xfrm>
            <a:off x="4538059" y="2210475"/>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90" name="Google Shape;290;p15"/>
          <p:cNvSpPr txBox="1"/>
          <p:nvPr>
            <p:ph hasCustomPrompt="1" idx="17" type="title"/>
          </p:nvPr>
        </p:nvSpPr>
        <p:spPr>
          <a:xfrm>
            <a:off x="4538059" y="2963788"/>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91" name="Google Shape;291;p15"/>
          <p:cNvSpPr txBox="1"/>
          <p:nvPr>
            <p:ph hasCustomPrompt="1" idx="18" type="title"/>
          </p:nvPr>
        </p:nvSpPr>
        <p:spPr>
          <a:xfrm>
            <a:off x="4538059" y="3717100"/>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4">
  <p:cSld name="CUSTOM_11_1_1_1">
    <p:spTree>
      <p:nvGrpSpPr>
        <p:cNvPr id="292" name="Shape 292"/>
        <p:cNvGrpSpPr/>
        <p:nvPr/>
      </p:nvGrpSpPr>
      <p:grpSpPr>
        <a:xfrm>
          <a:off x="0" y="0"/>
          <a:ext cx="0" cy="0"/>
          <a:chOff x="0" y="0"/>
          <a:chExt cx="0" cy="0"/>
        </a:xfrm>
      </p:grpSpPr>
      <p:sp>
        <p:nvSpPr>
          <p:cNvPr id="293" name="Google Shape;293;p16"/>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flipH="1">
            <a:off x="370291" y="4764649"/>
            <a:ext cx="4343105" cy="37886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flipH="1">
            <a:off x="7" y="4764649"/>
            <a:ext cx="6150118" cy="37883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flipH="1">
            <a:off x="530846" y="476463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txBox="1"/>
          <p:nvPr>
            <p:ph idx="1" type="subTitle"/>
          </p:nvPr>
        </p:nvSpPr>
        <p:spPr>
          <a:xfrm>
            <a:off x="5576775" y="16190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01" name="Google Shape;301;p16"/>
          <p:cNvSpPr txBox="1"/>
          <p:nvPr>
            <p:ph idx="2" type="subTitle"/>
          </p:nvPr>
        </p:nvSpPr>
        <p:spPr>
          <a:xfrm>
            <a:off x="5576775" y="19098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2" name="Google Shape;302;p16"/>
          <p:cNvSpPr txBox="1"/>
          <p:nvPr>
            <p:ph idx="3" type="subTitle"/>
          </p:nvPr>
        </p:nvSpPr>
        <p:spPr>
          <a:xfrm>
            <a:off x="5576775" y="26862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03" name="Google Shape;303;p16"/>
          <p:cNvSpPr txBox="1"/>
          <p:nvPr>
            <p:ph idx="4" type="subTitle"/>
          </p:nvPr>
        </p:nvSpPr>
        <p:spPr>
          <a:xfrm>
            <a:off x="5576775" y="29770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4" name="Google Shape;304;p16"/>
          <p:cNvSpPr txBox="1"/>
          <p:nvPr>
            <p:ph idx="5" type="subTitle"/>
          </p:nvPr>
        </p:nvSpPr>
        <p:spPr>
          <a:xfrm>
            <a:off x="5576775" y="38296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05" name="Google Shape;305;p16"/>
          <p:cNvSpPr txBox="1"/>
          <p:nvPr>
            <p:ph idx="6" type="subTitle"/>
          </p:nvPr>
        </p:nvSpPr>
        <p:spPr>
          <a:xfrm>
            <a:off x="5576775" y="41204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6" name="Google Shape;306;p16"/>
          <p:cNvSpPr txBox="1"/>
          <p:nvPr>
            <p:ph idx="7" type="subTitle"/>
          </p:nvPr>
        </p:nvSpPr>
        <p:spPr>
          <a:xfrm>
            <a:off x="691436" y="1619050"/>
            <a:ext cx="2875800" cy="343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07" name="Google Shape;307;p16"/>
          <p:cNvSpPr txBox="1"/>
          <p:nvPr>
            <p:ph idx="8" type="subTitle"/>
          </p:nvPr>
        </p:nvSpPr>
        <p:spPr>
          <a:xfrm>
            <a:off x="691436" y="1909850"/>
            <a:ext cx="2875800" cy="39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8" name="Google Shape;308;p16"/>
          <p:cNvSpPr txBox="1"/>
          <p:nvPr>
            <p:ph idx="9" type="subTitle"/>
          </p:nvPr>
        </p:nvSpPr>
        <p:spPr>
          <a:xfrm>
            <a:off x="691436" y="2686250"/>
            <a:ext cx="2875800" cy="343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09" name="Google Shape;309;p16"/>
          <p:cNvSpPr txBox="1"/>
          <p:nvPr>
            <p:ph idx="13" type="subTitle"/>
          </p:nvPr>
        </p:nvSpPr>
        <p:spPr>
          <a:xfrm>
            <a:off x="691436" y="2977050"/>
            <a:ext cx="2875800" cy="39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0" name="Google Shape;310;p16"/>
          <p:cNvSpPr txBox="1"/>
          <p:nvPr>
            <p:ph idx="14" type="subTitle"/>
          </p:nvPr>
        </p:nvSpPr>
        <p:spPr>
          <a:xfrm>
            <a:off x="691436" y="3829650"/>
            <a:ext cx="2875800" cy="343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11" name="Google Shape;311;p16"/>
          <p:cNvSpPr txBox="1"/>
          <p:nvPr>
            <p:ph idx="15" type="subTitle"/>
          </p:nvPr>
        </p:nvSpPr>
        <p:spPr>
          <a:xfrm>
            <a:off x="691436" y="4120450"/>
            <a:ext cx="2875800" cy="39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2" name="Google Shape;312;p16"/>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13" name="Google Shape;313;p16"/>
          <p:cNvSpPr txBox="1"/>
          <p:nvPr>
            <p:ph hasCustomPrompt="1" idx="16" type="title"/>
          </p:nvPr>
        </p:nvSpPr>
        <p:spPr>
          <a:xfrm>
            <a:off x="2883638" y="1270850"/>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314" name="Google Shape;314;p16"/>
          <p:cNvSpPr txBox="1"/>
          <p:nvPr>
            <p:ph hasCustomPrompt="1" idx="17" type="title"/>
          </p:nvPr>
        </p:nvSpPr>
        <p:spPr>
          <a:xfrm>
            <a:off x="5573663" y="1270850"/>
            <a:ext cx="680400" cy="343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0" sz="2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315" name="Google Shape;315;p16"/>
          <p:cNvSpPr txBox="1"/>
          <p:nvPr>
            <p:ph hasCustomPrompt="1" idx="18" type="title"/>
          </p:nvPr>
        </p:nvSpPr>
        <p:spPr>
          <a:xfrm>
            <a:off x="2886750" y="2338050"/>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316" name="Google Shape;316;p16"/>
          <p:cNvSpPr txBox="1"/>
          <p:nvPr>
            <p:ph hasCustomPrompt="1" idx="19" type="title"/>
          </p:nvPr>
        </p:nvSpPr>
        <p:spPr>
          <a:xfrm>
            <a:off x="5576775" y="2338050"/>
            <a:ext cx="680400" cy="343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0" sz="2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317" name="Google Shape;317;p16"/>
          <p:cNvSpPr txBox="1"/>
          <p:nvPr>
            <p:ph hasCustomPrompt="1" idx="20" type="title"/>
          </p:nvPr>
        </p:nvSpPr>
        <p:spPr>
          <a:xfrm>
            <a:off x="2886750" y="3485850"/>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318" name="Google Shape;318;p16"/>
          <p:cNvSpPr txBox="1"/>
          <p:nvPr>
            <p:ph hasCustomPrompt="1" idx="21" type="title"/>
          </p:nvPr>
        </p:nvSpPr>
        <p:spPr>
          <a:xfrm>
            <a:off x="5576775" y="3481450"/>
            <a:ext cx="680400" cy="343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0" sz="2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7">
    <p:spTree>
      <p:nvGrpSpPr>
        <p:cNvPr id="319" name="Shape 319"/>
        <p:cNvGrpSpPr/>
        <p:nvPr/>
      </p:nvGrpSpPr>
      <p:grpSpPr>
        <a:xfrm>
          <a:off x="0" y="0"/>
          <a:ext cx="0" cy="0"/>
          <a:chOff x="0" y="0"/>
          <a:chExt cx="0" cy="0"/>
        </a:xfrm>
      </p:grpSpPr>
      <p:sp>
        <p:nvSpPr>
          <p:cNvPr id="320" name="Google Shape;320;p17"/>
          <p:cNvSpPr/>
          <p:nvPr/>
        </p:nvSpPr>
        <p:spPr>
          <a:xfrm>
            <a:off x="6065076" y="66202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0" y="290950"/>
            <a:ext cx="7906898" cy="4408837"/>
          </a:xfrm>
          <a:custGeom>
            <a:rect b="b" l="l" r="r" t="t"/>
            <a:pathLst>
              <a:path extrusionOk="0" h="92540" w="145978">
                <a:moveTo>
                  <a:pt x="62986" y="0"/>
                </a:moveTo>
                <a:cubicBezTo>
                  <a:pt x="39337" y="0"/>
                  <a:pt x="15865" y="9988"/>
                  <a:pt x="1" y="23326"/>
                </a:cubicBezTo>
                <a:lnTo>
                  <a:pt x="1" y="81787"/>
                </a:lnTo>
                <a:cubicBezTo>
                  <a:pt x="15865" y="89249"/>
                  <a:pt x="39337" y="92539"/>
                  <a:pt x="62986" y="92539"/>
                </a:cubicBezTo>
                <a:cubicBezTo>
                  <a:pt x="104790" y="92539"/>
                  <a:pt x="145978" y="81670"/>
                  <a:pt x="145978" y="56111"/>
                </a:cubicBezTo>
                <a:cubicBezTo>
                  <a:pt x="145978" y="30553"/>
                  <a:pt x="104790" y="0"/>
                  <a:pt x="629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txBox="1"/>
          <p:nvPr>
            <p:ph type="title"/>
          </p:nvPr>
        </p:nvSpPr>
        <p:spPr>
          <a:xfrm>
            <a:off x="784400" y="1112950"/>
            <a:ext cx="5746500" cy="218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Patrick Hand"/>
              <a:buNone/>
              <a:defRPr sz="2400">
                <a:solidFill>
                  <a:schemeClr val="dk1"/>
                </a:solidFill>
                <a:latin typeface="Poppins Light"/>
                <a:ea typeface="Poppins Light"/>
                <a:cs typeface="Poppins Light"/>
                <a:sym typeface="Poppins Light"/>
              </a:defRPr>
            </a:lvl1pPr>
            <a:lvl2pPr lvl="1" rtl="0" algn="ctr">
              <a:spcBef>
                <a:spcPts val="0"/>
              </a:spcBef>
              <a:spcAft>
                <a:spcPts val="0"/>
              </a:spcAft>
              <a:buSzPts val="3500"/>
              <a:buFont typeface="Patrick Hand"/>
              <a:buNone/>
              <a:defRPr sz="3500">
                <a:latin typeface="Patrick Hand"/>
                <a:ea typeface="Patrick Hand"/>
                <a:cs typeface="Patrick Hand"/>
                <a:sym typeface="Patrick Hand"/>
              </a:defRPr>
            </a:lvl2pPr>
            <a:lvl3pPr lvl="2" rtl="0" algn="ctr">
              <a:spcBef>
                <a:spcPts val="0"/>
              </a:spcBef>
              <a:spcAft>
                <a:spcPts val="0"/>
              </a:spcAft>
              <a:buSzPts val="3500"/>
              <a:buFont typeface="Patrick Hand"/>
              <a:buNone/>
              <a:defRPr sz="3500">
                <a:latin typeface="Patrick Hand"/>
                <a:ea typeface="Patrick Hand"/>
                <a:cs typeface="Patrick Hand"/>
                <a:sym typeface="Patrick Hand"/>
              </a:defRPr>
            </a:lvl3pPr>
            <a:lvl4pPr lvl="3" rtl="0" algn="ctr">
              <a:spcBef>
                <a:spcPts val="0"/>
              </a:spcBef>
              <a:spcAft>
                <a:spcPts val="0"/>
              </a:spcAft>
              <a:buSzPts val="3500"/>
              <a:buFont typeface="Patrick Hand"/>
              <a:buNone/>
              <a:defRPr sz="3500">
                <a:latin typeface="Patrick Hand"/>
                <a:ea typeface="Patrick Hand"/>
                <a:cs typeface="Patrick Hand"/>
                <a:sym typeface="Patrick Hand"/>
              </a:defRPr>
            </a:lvl4pPr>
            <a:lvl5pPr lvl="4" rtl="0" algn="ctr">
              <a:spcBef>
                <a:spcPts val="0"/>
              </a:spcBef>
              <a:spcAft>
                <a:spcPts val="0"/>
              </a:spcAft>
              <a:buSzPts val="3500"/>
              <a:buFont typeface="Patrick Hand"/>
              <a:buNone/>
              <a:defRPr sz="3500">
                <a:latin typeface="Patrick Hand"/>
                <a:ea typeface="Patrick Hand"/>
                <a:cs typeface="Patrick Hand"/>
                <a:sym typeface="Patrick Hand"/>
              </a:defRPr>
            </a:lvl5pPr>
            <a:lvl6pPr lvl="5" rtl="0" algn="ctr">
              <a:spcBef>
                <a:spcPts val="0"/>
              </a:spcBef>
              <a:spcAft>
                <a:spcPts val="0"/>
              </a:spcAft>
              <a:buSzPts val="3500"/>
              <a:buFont typeface="Patrick Hand"/>
              <a:buNone/>
              <a:defRPr sz="3500">
                <a:latin typeface="Patrick Hand"/>
                <a:ea typeface="Patrick Hand"/>
                <a:cs typeface="Patrick Hand"/>
                <a:sym typeface="Patrick Hand"/>
              </a:defRPr>
            </a:lvl6pPr>
            <a:lvl7pPr lvl="6" rtl="0" algn="ctr">
              <a:spcBef>
                <a:spcPts val="0"/>
              </a:spcBef>
              <a:spcAft>
                <a:spcPts val="0"/>
              </a:spcAft>
              <a:buSzPts val="3500"/>
              <a:buFont typeface="Patrick Hand"/>
              <a:buNone/>
              <a:defRPr sz="3500">
                <a:latin typeface="Patrick Hand"/>
                <a:ea typeface="Patrick Hand"/>
                <a:cs typeface="Patrick Hand"/>
                <a:sym typeface="Patrick Hand"/>
              </a:defRPr>
            </a:lvl7pPr>
            <a:lvl8pPr lvl="7" rtl="0" algn="ctr">
              <a:spcBef>
                <a:spcPts val="0"/>
              </a:spcBef>
              <a:spcAft>
                <a:spcPts val="0"/>
              </a:spcAft>
              <a:buSzPts val="3500"/>
              <a:buFont typeface="Patrick Hand"/>
              <a:buNone/>
              <a:defRPr sz="3500">
                <a:latin typeface="Patrick Hand"/>
                <a:ea typeface="Patrick Hand"/>
                <a:cs typeface="Patrick Hand"/>
                <a:sym typeface="Patrick Hand"/>
              </a:defRPr>
            </a:lvl8pPr>
            <a:lvl9pPr lvl="8" rtl="0" algn="ctr">
              <a:spcBef>
                <a:spcPts val="0"/>
              </a:spcBef>
              <a:spcAft>
                <a:spcPts val="0"/>
              </a:spcAft>
              <a:buSzPts val="3500"/>
              <a:buFont typeface="Patrick Hand"/>
              <a:buNone/>
              <a:defRPr sz="3500">
                <a:latin typeface="Patrick Hand"/>
                <a:ea typeface="Patrick Hand"/>
                <a:cs typeface="Patrick Hand"/>
                <a:sym typeface="Patrick Hand"/>
              </a:defRPr>
            </a:lvl9pPr>
          </a:lstStyle>
          <a:p/>
        </p:txBody>
      </p:sp>
      <p:sp>
        <p:nvSpPr>
          <p:cNvPr id="323" name="Google Shape;323;p17"/>
          <p:cNvSpPr/>
          <p:nvPr/>
        </p:nvSpPr>
        <p:spPr>
          <a:xfrm>
            <a:off x="7846900" y="509474"/>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txBox="1"/>
          <p:nvPr>
            <p:ph idx="2" type="title"/>
          </p:nvPr>
        </p:nvSpPr>
        <p:spPr>
          <a:xfrm>
            <a:off x="791825" y="3060700"/>
            <a:ext cx="5746500" cy="51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1400"/>
              <a:buNone/>
              <a:defRPr sz="2100">
                <a:solidFill>
                  <a:schemeClr val="lt2"/>
                </a:solidFill>
              </a:defRPr>
            </a:lvl1pPr>
            <a:lvl2pPr lvl="1" rtl="0">
              <a:spcBef>
                <a:spcPts val="0"/>
              </a:spcBef>
              <a:spcAft>
                <a:spcPts val="0"/>
              </a:spcAft>
              <a:buSzPts val="2800"/>
              <a:buNone/>
              <a:defRPr>
                <a:latin typeface="Poppins Light"/>
                <a:ea typeface="Poppins Light"/>
                <a:cs typeface="Poppins Light"/>
                <a:sym typeface="Poppins Light"/>
              </a:defRPr>
            </a:lvl2pPr>
            <a:lvl3pPr lvl="2" rtl="0">
              <a:spcBef>
                <a:spcPts val="0"/>
              </a:spcBef>
              <a:spcAft>
                <a:spcPts val="0"/>
              </a:spcAft>
              <a:buSzPts val="2800"/>
              <a:buNone/>
              <a:defRPr>
                <a:latin typeface="Poppins Light"/>
                <a:ea typeface="Poppins Light"/>
                <a:cs typeface="Poppins Light"/>
                <a:sym typeface="Poppins Light"/>
              </a:defRPr>
            </a:lvl3pPr>
            <a:lvl4pPr lvl="3" rtl="0">
              <a:spcBef>
                <a:spcPts val="0"/>
              </a:spcBef>
              <a:spcAft>
                <a:spcPts val="0"/>
              </a:spcAft>
              <a:buSzPts val="2800"/>
              <a:buNone/>
              <a:defRPr>
                <a:latin typeface="Poppins Light"/>
                <a:ea typeface="Poppins Light"/>
                <a:cs typeface="Poppins Light"/>
                <a:sym typeface="Poppins Light"/>
              </a:defRPr>
            </a:lvl4pPr>
            <a:lvl5pPr lvl="4" rtl="0">
              <a:spcBef>
                <a:spcPts val="0"/>
              </a:spcBef>
              <a:spcAft>
                <a:spcPts val="0"/>
              </a:spcAft>
              <a:buSzPts val="2800"/>
              <a:buNone/>
              <a:defRPr>
                <a:latin typeface="Poppins Light"/>
                <a:ea typeface="Poppins Light"/>
                <a:cs typeface="Poppins Light"/>
                <a:sym typeface="Poppins Light"/>
              </a:defRPr>
            </a:lvl5pPr>
            <a:lvl6pPr lvl="5" rtl="0">
              <a:spcBef>
                <a:spcPts val="0"/>
              </a:spcBef>
              <a:spcAft>
                <a:spcPts val="0"/>
              </a:spcAft>
              <a:buSzPts val="2800"/>
              <a:buNone/>
              <a:defRPr>
                <a:latin typeface="Poppins Light"/>
                <a:ea typeface="Poppins Light"/>
                <a:cs typeface="Poppins Light"/>
                <a:sym typeface="Poppins Light"/>
              </a:defRPr>
            </a:lvl6pPr>
            <a:lvl7pPr lvl="6" rtl="0">
              <a:spcBef>
                <a:spcPts val="0"/>
              </a:spcBef>
              <a:spcAft>
                <a:spcPts val="0"/>
              </a:spcAft>
              <a:buSzPts val="2800"/>
              <a:buNone/>
              <a:defRPr>
                <a:latin typeface="Poppins Light"/>
                <a:ea typeface="Poppins Light"/>
                <a:cs typeface="Poppins Light"/>
                <a:sym typeface="Poppins Light"/>
              </a:defRPr>
            </a:lvl7pPr>
            <a:lvl8pPr lvl="7" rtl="0">
              <a:spcBef>
                <a:spcPts val="0"/>
              </a:spcBef>
              <a:spcAft>
                <a:spcPts val="0"/>
              </a:spcAft>
              <a:buSzPts val="2800"/>
              <a:buNone/>
              <a:defRPr>
                <a:latin typeface="Poppins Light"/>
                <a:ea typeface="Poppins Light"/>
                <a:cs typeface="Poppins Light"/>
                <a:sym typeface="Poppins Light"/>
              </a:defRPr>
            </a:lvl8pPr>
            <a:lvl9pPr lvl="8" rtl="0">
              <a:spcBef>
                <a:spcPts val="0"/>
              </a:spcBef>
              <a:spcAft>
                <a:spcPts val="0"/>
              </a:spcAft>
              <a:buSzPts val="2800"/>
              <a:buNone/>
              <a:defRPr>
                <a:latin typeface="Poppins Light"/>
                <a:ea typeface="Poppins Light"/>
                <a:cs typeface="Poppins Light"/>
                <a:sym typeface="Poppins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18">
    <p:spTree>
      <p:nvGrpSpPr>
        <p:cNvPr id="325" name="Shape 325"/>
        <p:cNvGrpSpPr/>
        <p:nvPr/>
      </p:nvGrpSpPr>
      <p:grpSpPr>
        <a:xfrm>
          <a:off x="0" y="0"/>
          <a:ext cx="0" cy="0"/>
          <a:chOff x="0" y="0"/>
          <a:chExt cx="0" cy="0"/>
        </a:xfrm>
      </p:grpSpPr>
      <p:sp>
        <p:nvSpPr>
          <p:cNvPr id="326" name="Google Shape;326;p18"/>
          <p:cNvSpPr txBox="1"/>
          <p:nvPr>
            <p:ph type="title"/>
          </p:nvPr>
        </p:nvSpPr>
        <p:spPr>
          <a:xfrm>
            <a:off x="784400" y="1112950"/>
            <a:ext cx="5746500" cy="218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Patrick Hand"/>
              <a:buNone/>
              <a:defRPr sz="2400">
                <a:latin typeface="Poppins Light"/>
                <a:ea typeface="Poppins Light"/>
                <a:cs typeface="Poppins Light"/>
                <a:sym typeface="Poppins Light"/>
              </a:defRPr>
            </a:lvl1pPr>
            <a:lvl2pPr lvl="1"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2pPr>
            <a:lvl3pPr lvl="2"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3pPr>
            <a:lvl4pPr lvl="3"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4pPr>
            <a:lvl5pPr lvl="4"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5pPr>
            <a:lvl6pPr lvl="5"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6pPr>
            <a:lvl7pPr lvl="6"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7pPr>
            <a:lvl8pPr lvl="7"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8pPr>
            <a:lvl9pPr lvl="8"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9pPr>
          </a:lstStyle>
          <a:p/>
        </p:txBody>
      </p:sp>
      <p:sp>
        <p:nvSpPr>
          <p:cNvPr id="327" name="Google Shape;327;p18"/>
          <p:cNvSpPr txBox="1"/>
          <p:nvPr>
            <p:ph idx="2" type="title"/>
          </p:nvPr>
        </p:nvSpPr>
        <p:spPr>
          <a:xfrm>
            <a:off x="791825" y="3060700"/>
            <a:ext cx="5746500" cy="51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1400"/>
              <a:buNone/>
              <a:defRPr sz="2100">
                <a:solidFill>
                  <a:schemeClr val="lt2"/>
                </a:solidFill>
              </a:defRPr>
            </a:lvl1pPr>
            <a:lvl2pPr lvl="1" rtl="0">
              <a:spcBef>
                <a:spcPts val="0"/>
              </a:spcBef>
              <a:spcAft>
                <a:spcPts val="0"/>
              </a:spcAft>
              <a:buSzPts val="2800"/>
              <a:buNone/>
              <a:defRPr>
                <a:latin typeface="Poppins Light"/>
                <a:ea typeface="Poppins Light"/>
                <a:cs typeface="Poppins Light"/>
                <a:sym typeface="Poppins Light"/>
              </a:defRPr>
            </a:lvl2pPr>
            <a:lvl3pPr lvl="2" rtl="0">
              <a:spcBef>
                <a:spcPts val="0"/>
              </a:spcBef>
              <a:spcAft>
                <a:spcPts val="0"/>
              </a:spcAft>
              <a:buSzPts val="2800"/>
              <a:buNone/>
              <a:defRPr>
                <a:latin typeface="Poppins Light"/>
                <a:ea typeface="Poppins Light"/>
                <a:cs typeface="Poppins Light"/>
                <a:sym typeface="Poppins Light"/>
              </a:defRPr>
            </a:lvl3pPr>
            <a:lvl4pPr lvl="3" rtl="0">
              <a:spcBef>
                <a:spcPts val="0"/>
              </a:spcBef>
              <a:spcAft>
                <a:spcPts val="0"/>
              </a:spcAft>
              <a:buSzPts val="2800"/>
              <a:buNone/>
              <a:defRPr>
                <a:latin typeface="Poppins Light"/>
                <a:ea typeface="Poppins Light"/>
                <a:cs typeface="Poppins Light"/>
                <a:sym typeface="Poppins Light"/>
              </a:defRPr>
            </a:lvl4pPr>
            <a:lvl5pPr lvl="4" rtl="0">
              <a:spcBef>
                <a:spcPts val="0"/>
              </a:spcBef>
              <a:spcAft>
                <a:spcPts val="0"/>
              </a:spcAft>
              <a:buSzPts val="2800"/>
              <a:buNone/>
              <a:defRPr>
                <a:latin typeface="Poppins Light"/>
                <a:ea typeface="Poppins Light"/>
                <a:cs typeface="Poppins Light"/>
                <a:sym typeface="Poppins Light"/>
              </a:defRPr>
            </a:lvl5pPr>
            <a:lvl6pPr lvl="5" rtl="0">
              <a:spcBef>
                <a:spcPts val="0"/>
              </a:spcBef>
              <a:spcAft>
                <a:spcPts val="0"/>
              </a:spcAft>
              <a:buSzPts val="2800"/>
              <a:buNone/>
              <a:defRPr>
                <a:latin typeface="Poppins Light"/>
                <a:ea typeface="Poppins Light"/>
                <a:cs typeface="Poppins Light"/>
                <a:sym typeface="Poppins Light"/>
              </a:defRPr>
            </a:lvl6pPr>
            <a:lvl7pPr lvl="6" rtl="0">
              <a:spcBef>
                <a:spcPts val="0"/>
              </a:spcBef>
              <a:spcAft>
                <a:spcPts val="0"/>
              </a:spcAft>
              <a:buSzPts val="2800"/>
              <a:buNone/>
              <a:defRPr>
                <a:latin typeface="Poppins Light"/>
                <a:ea typeface="Poppins Light"/>
                <a:cs typeface="Poppins Light"/>
                <a:sym typeface="Poppins Light"/>
              </a:defRPr>
            </a:lvl7pPr>
            <a:lvl8pPr lvl="7" rtl="0">
              <a:spcBef>
                <a:spcPts val="0"/>
              </a:spcBef>
              <a:spcAft>
                <a:spcPts val="0"/>
              </a:spcAft>
              <a:buSzPts val="2800"/>
              <a:buNone/>
              <a:defRPr>
                <a:latin typeface="Poppins Light"/>
                <a:ea typeface="Poppins Light"/>
                <a:cs typeface="Poppins Light"/>
                <a:sym typeface="Poppins Light"/>
              </a:defRPr>
            </a:lvl8pPr>
            <a:lvl9pPr lvl="8" rtl="0">
              <a:spcBef>
                <a:spcPts val="0"/>
              </a:spcBef>
              <a:spcAft>
                <a:spcPts val="0"/>
              </a:spcAft>
              <a:buSzPts val="2800"/>
              <a:buNone/>
              <a:defRPr>
                <a:latin typeface="Poppins Light"/>
                <a:ea typeface="Poppins Light"/>
                <a:cs typeface="Poppins Light"/>
                <a:sym typeface="Poppins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328" name="Shape 328"/>
        <p:cNvGrpSpPr/>
        <p:nvPr/>
      </p:nvGrpSpPr>
      <p:grpSpPr>
        <a:xfrm>
          <a:off x="0" y="0"/>
          <a:ext cx="0" cy="0"/>
          <a:chOff x="0" y="0"/>
          <a:chExt cx="0" cy="0"/>
        </a:xfrm>
      </p:grpSpPr>
      <p:grpSp>
        <p:nvGrpSpPr>
          <p:cNvPr id="329" name="Google Shape;329;p19"/>
          <p:cNvGrpSpPr/>
          <p:nvPr/>
        </p:nvGrpSpPr>
        <p:grpSpPr>
          <a:xfrm>
            <a:off x="68" y="632750"/>
            <a:ext cx="9143932" cy="4510744"/>
            <a:chOff x="68" y="632750"/>
            <a:chExt cx="9143932" cy="4510744"/>
          </a:xfrm>
        </p:grpSpPr>
        <p:sp>
          <p:nvSpPr>
            <p:cNvPr id="330" name="Google Shape;330;p19"/>
            <p:cNvSpPr/>
            <p:nvPr/>
          </p:nvSpPr>
          <p:spPr>
            <a:xfrm>
              <a:off x="5392156" y="632750"/>
              <a:ext cx="2484097" cy="156921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1193906" y="4711626"/>
              <a:ext cx="4266954" cy="35706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32" name="Google Shape;332;p19"/>
            <p:cNvSpPr/>
            <p:nvPr/>
          </p:nvSpPr>
          <p:spPr>
            <a:xfrm flipH="1">
              <a:off x="68" y="4828304"/>
              <a:ext cx="9143932" cy="315190"/>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248925" y="1433902"/>
              <a:ext cx="685292" cy="43296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19"/>
          <p:cNvSpPr txBox="1"/>
          <p:nvPr>
            <p:ph type="title"/>
          </p:nvPr>
        </p:nvSpPr>
        <p:spPr>
          <a:xfrm>
            <a:off x="1013000" y="959550"/>
            <a:ext cx="4685400" cy="2793900"/>
          </a:xfrm>
          <a:prstGeom prst="rect">
            <a:avLst/>
          </a:prstGeom>
        </p:spPr>
        <p:txBody>
          <a:bodyPr anchorCtr="0" anchor="ctr" bIns="91425" lIns="91425" spcFirstLastPara="1" rIns="91425" wrap="square" tIns="91425">
            <a:noAutofit/>
          </a:bodyPr>
          <a:lstStyle>
            <a:lvl1pPr lvl="0" rtl="0" algn="l">
              <a:lnSpc>
                <a:spcPct val="80000"/>
              </a:lnSpc>
              <a:spcBef>
                <a:spcPts val="0"/>
              </a:spcBef>
              <a:spcAft>
                <a:spcPts val="0"/>
              </a:spcAft>
              <a:buSzPts val="3000"/>
              <a:buNone/>
              <a:defRPr sz="7200"/>
            </a:lvl1pPr>
            <a:lvl2pPr lvl="1" rtl="0" algn="ctr">
              <a:spcBef>
                <a:spcPts val="0"/>
              </a:spcBef>
              <a:spcAft>
                <a:spcPts val="0"/>
              </a:spcAft>
              <a:buSzPts val="2800"/>
              <a:buNone/>
              <a:defRPr>
                <a:latin typeface="Poppins Light"/>
                <a:ea typeface="Poppins Light"/>
                <a:cs typeface="Poppins Light"/>
                <a:sym typeface="Poppins Light"/>
              </a:defRPr>
            </a:lvl2pPr>
            <a:lvl3pPr lvl="2" rtl="0" algn="ctr">
              <a:spcBef>
                <a:spcPts val="0"/>
              </a:spcBef>
              <a:spcAft>
                <a:spcPts val="0"/>
              </a:spcAft>
              <a:buSzPts val="2800"/>
              <a:buNone/>
              <a:defRPr>
                <a:latin typeface="Poppins Light"/>
                <a:ea typeface="Poppins Light"/>
                <a:cs typeface="Poppins Light"/>
                <a:sym typeface="Poppins Light"/>
              </a:defRPr>
            </a:lvl3pPr>
            <a:lvl4pPr lvl="3" rtl="0" algn="ctr">
              <a:spcBef>
                <a:spcPts val="0"/>
              </a:spcBef>
              <a:spcAft>
                <a:spcPts val="0"/>
              </a:spcAft>
              <a:buSzPts val="2800"/>
              <a:buNone/>
              <a:defRPr>
                <a:latin typeface="Poppins Light"/>
                <a:ea typeface="Poppins Light"/>
                <a:cs typeface="Poppins Light"/>
                <a:sym typeface="Poppins Light"/>
              </a:defRPr>
            </a:lvl4pPr>
            <a:lvl5pPr lvl="4" rtl="0" algn="ctr">
              <a:spcBef>
                <a:spcPts val="0"/>
              </a:spcBef>
              <a:spcAft>
                <a:spcPts val="0"/>
              </a:spcAft>
              <a:buSzPts val="2800"/>
              <a:buNone/>
              <a:defRPr>
                <a:latin typeface="Poppins Light"/>
                <a:ea typeface="Poppins Light"/>
                <a:cs typeface="Poppins Light"/>
                <a:sym typeface="Poppins Light"/>
              </a:defRPr>
            </a:lvl5pPr>
            <a:lvl6pPr lvl="5" rtl="0" algn="ctr">
              <a:spcBef>
                <a:spcPts val="0"/>
              </a:spcBef>
              <a:spcAft>
                <a:spcPts val="0"/>
              </a:spcAft>
              <a:buSzPts val="2800"/>
              <a:buNone/>
              <a:defRPr>
                <a:latin typeface="Poppins Light"/>
                <a:ea typeface="Poppins Light"/>
                <a:cs typeface="Poppins Light"/>
                <a:sym typeface="Poppins Light"/>
              </a:defRPr>
            </a:lvl6pPr>
            <a:lvl7pPr lvl="6" rtl="0" algn="ctr">
              <a:spcBef>
                <a:spcPts val="0"/>
              </a:spcBef>
              <a:spcAft>
                <a:spcPts val="0"/>
              </a:spcAft>
              <a:buSzPts val="2800"/>
              <a:buNone/>
              <a:defRPr>
                <a:latin typeface="Poppins Light"/>
                <a:ea typeface="Poppins Light"/>
                <a:cs typeface="Poppins Light"/>
                <a:sym typeface="Poppins Light"/>
              </a:defRPr>
            </a:lvl7pPr>
            <a:lvl8pPr lvl="7" rtl="0" algn="ctr">
              <a:spcBef>
                <a:spcPts val="0"/>
              </a:spcBef>
              <a:spcAft>
                <a:spcPts val="0"/>
              </a:spcAft>
              <a:buSzPts val="2800"/>
              <a:buNone/>
              <a:defRPr>
                <a:latin typeface="Poppins Light"/>
                <a:ea typeface="Poppins Light"/>
                <a:cs typeface="Poppins Light"/>
                <a:sym typeface="Poppins Light"/>
              </a:defRPr>
            </a:lvl8pPr>
            <a:lvl9pPr lvl="8" rtl="0" algn="ctr">
              <a:spcBef>
                <a:spcPts val="0"/>
              </a:spcBef>
              <a:spcAft>
                <a:spcPts val="0"/>
              </a:spcAft>
              <a:buSzPts val="2800"/>
              <a:buNone/>
              <a:defRPr>
                <a:latin typeface="Poppins Light"/>
                <a:ea typeface="Poppins Light"/>
                <a:cs typeface="Poppins Light"/>
                <a:sym typeface="Poppins Light"/>
              </a:defRPr>
            </a:lvl9pPr>
          </a:lstStyle>
          <a:p/>
        </p:txBody>
      </p:sp>
      <p:sp>
        <p:nvSpPr>
          <p:cNvPr id="335" name="Google Shape;335;p19"/>
          <p:cNvSpPr txBox="1"/>
          <p:nvPr>
            <p:ph idx="1" type="subTitle"/>
          </p:nvPr>
        </p:nvSpPr>
        <p:spPr>
          <a:xfrm>
            <a:off x="1013000" y="3644125"/>
            <a:ext cx="41337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3">
    <p:spTree>
      <p:nvGrpSpPr>
        <p:cNvPr id="336" name="Shape 336"/>
        <p:cNvGrpSpPr/>
        <p:nvPr/>
      </p:nvGrpSpPr>
      <p:grpSpPr>
        <a:xfrm>
          <a:off x="0" y="0"/>
          <a:ext cx="0" cy="0"/>
          <a:chOff x="0" y="0"/>
          <a:chExt cx="0" cy="0"/>
        </a:xfrm>
      </p:grpSpPr>
      <p:sp>
        <p:nvSpPr>
          <p:cNvPr id="337" name="Google Shape;337;p20"/>
          <p:cNvSpPr/>
          <p:nvPr/>
        </p:nvSpPr>
        <p:spPr>
          <a:xfrm>
            <a:off x="2823075" y="4647550"/>
            <a:ext cx="4631625" cy="42998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rot="271939">
            <a:off x="-838757" y="4378872"/>
            <a:ext cx="6337331" cy="772400"/>
          </a:xfrm>
          <a:custGeom>
            <a:rect b="b" l="l" r="r" t="t"/>
            <a:pathLst>
              <a:path extrusionOk="0" h="15616" w="190775">
                <a:moveTo>
                  <a:pt x="99957" y="1"/>
                </a:moveTo>
                <a:cubicBezTo>
                  <a:pt x="86947" y="1"/>
                  <a:pt x="75981" y="125"/>
                  <a:pt x="70092" y="125"/>
                </a:cubicBezTo>
                <a:cubicBezTo>
                  <a:pt x="17455" y="125"/>
                  <a:pt x="0" y="7626"/>
                  <a:pt x="3001" y="13139"/>
                </a:cubicBezTo>
                <a:cubicBezTo>
                  <a:pt x="3980" y="14934"/>
                  <a:pt x="5704" y="15558"/>
                  <a:pt x="9116" y="15558"/>
                </a:cubicBezTo>
                <a:cubicBezTo>
                  <a:pt x="16904" y="15558"/>
                  <a:pt x="33489" y="12305"/>
                  <a:pt x="70092" y="12305"/>
                </a:cubicBezTo>
                <a:cubicBezTo>
                  <a:pt x="91766" y="12305"/>
                  <a:pt x="116048" y="15110"/>
                  <a:pt x="137112" y="15110"/>
                </a:cubicBezTo>
                <a:cubicBezTo>
                  <a:pt x="138092" y="15110"/>
                  <a:pt x="139064" y="15104"/>
                  <a:pt x="140030" y="15091"/>
                </a:cubicBezTo>
                <a:cubicBezTo>
                  <a:pt x="168724" y="14710"/>
                  <a:pt x="190774" y="15615"/>
                  <a:pt x="190774" y="8805"/>
                </a:cubicBezTo>
                <a:cubicBezTo>
                  <a:pt x="190774" y="1012"/>
                  <a:pt x="137056" y="1"/>
                  <a:pt x="999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2375" y="4386678"/>
            <a:ext cx="9143996" cy="756803"/>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txBox="1"/>
          <p:nvPr>
            <p:ph type="title"/>
          </p:nvPr>
        </p:nvSpPr>
        <p:spPr>
          <a:xfrm>
            <a:off x="3839500" y="2289800"/>
            <a:ext cx="4318200" cy="965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3000"/>
              <a:buFont typeface="Patrick Hand"/>
              <a:buNone/>
              <a:defRPr sz="6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46" name="Google Shape;346;p20"/>
          <p:cNvSpPr txBox="1"/>
          <p:nvPr>
            <p:ph idx="1" type="subTitle"/>
          </p:nvPr>
        </p:nvSpPr>
        <p:spPr>
          <a:xfrm>
            <a:off x="5404250" y="3290150"/>
            <a:ext cx="2753400" cy="612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600"/>
              <a:buFont typeface="Patrick Hand"/>
              <a:buNone/>
              <a:defRPr/>
            </a:lvl1pPr>
            <a:lvl2pPr lvl="1"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2pPr>
            <a:lvl3pPr lvl="2"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3pPr>
            <a:lvl4pPr lvl="3"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4pPr>
            <a:lvl5pPr lvl="4"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5pPr>
            <a:lvl6pPr lvl="5"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6pPr>
            <a:lvl7pPr lvl="6"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7pPr>
            <a:lvl8pPr lvl="7"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8pPr>
            <a:lvl9pPr lvl="8"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1" name="Shape 31"/>
        <p:cNvGrpSpPr/>
        <p:nvPr/>
      </p:nvGrpSpPr>
      <p:grpSpPr>
        <a:xfrm>
          <a:off x="0" y="0"/>
          <a:ext cx="0" cy="0"/>
          <a:chOff x="0" y="0"/>
          <a:chExt cx="0" cy="0"/>
        </a:xfrm>
      </p:grpSpPr>
      <p:grpSp>
        <p:nvGrpSpPr>
          <p:cNvPr id="32" name="Google Shape;32;p3"/>
          <p:cNvGrpSpPr/>
          <p:nvPr/>
        </p:nvGrpSpPr>
        <p:grpSpPr>
          <a:xfrm>
            <a:off x="785612" y="3481272"/>
            <a:ext cx="4309167" cy="1669408"/>
            <a:chOff x="2189450" y="2220300"/>
            <a:chExt cx="3202175" cy="1240550"/>
          </a:xfrm>
        </p:grpSpPr>
        <p:sp>
          <p:nvSpPr>
            <p:cNvPr id="33" name="Google Shape;33;p3"/>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3"/>
          <p:cNvSpPr/>
          <p:nvPr/>
        </p:nvSpPr>
        <p:spPr>
          <a:xfrm>
            <a:off x="884606" y="4666716"/>
            <a:ext cx="255429" cy="33250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196730" y="4399918"/>
            <a:ext cx="415135" cy="638067"/>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1668577" y="4718636"/>
            <a:ext cx="177073" cy="230528"/>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3"/>
          <p:cNvGrpSpPr/>
          <p:nvPr/>
        </p:nvGrpSpPr>
        <p:grpSpPr>
          <a:xfrm>
            <a:off x="3349466" y="3839498"/>
            <a:ext cx="3391103" cy="1313742"/>
            <a:chOff x="2189450" y="2220300"/>
            <a:chExt cx="3202175" cy="1240550"/>
          </a:xfrm>
        </p:grpSpPr>
        <p:sp>
          <p:nvSpPr>
            <p:cNvPr id="39" name="Google Shape;39;p3"/>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3"/>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txBox="1"/>
          <p:nvPr>
            <p:ph type="title"/>
          </p:nvPr>
        </p:nvSpPr>
        <p:spPr>
          <a:xfrm>
            <a:off x="1700950" y="2420475"/>
            <a:ext cx="5742000" cy="55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Font typeface="Patrick Hand"/>
              <a:buNone/>
              <a:defRPr sz="4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3"/>
          <p:cNvSpPr txBox="1"/>
          <p:nvPr>
            <p:ph idx="1" type="subTitle"/>
          </p:nvPr>
        </p:nvSpPr>
        <p:spPr>
          <a:xfrm>
            <a:off x="1701050" y="2947482"/>
            <a:ext cx="5742000" cy="47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600"/>
              <a:buFont typeface="Patrick Hand"/>
              <a:buNone/>
              <a:defRPr sz="1600"/>
            </a:lvl1pPr>
            <a:lvl2pPr lvl="1"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2pPr>
            <a:lvl3pPr lvl="2"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3pPr>
            <a:lvl4pPr lvl="3"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4pPr>
            <a:lvl5pPr lvl="4"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5pPr>
            <a:lvl6pPr lvl="5"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6pPr>
            <a:lvl7pPr lvl="6"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7pPr>
            <a:lvl8pPr lvl="7"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8pPr>
            <a:lvl9pPr lvl="8"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9pPr>
          </a:lstStyle>
          <a:p/>
        </p:txBody>
      </p:sp>
      <p:sp>
        <p:nvSpPr>
          <p:cNvPr id="48" name="Google Shape;48;p3"/>
          <p:cNvSpPr/>
          <p:nvPr/>
        </p:nvSpPr>
        <p:spPr>
          <a:xfrm flipH="1">
            <a:off x="1716703" y="4761096"/>
            <a:ext cx="5710522" cy="40066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flipH="1">
            <a:off x="350087" y="4932295"/>
            <a:ext cx="3183988" cy="21838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flipH="1">
            <a:off x="7924902" y="4666716"/>
            <a:ext cx="255429" cy="33250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flipH="1">
            <a:off x="7453072" y="4399918"/>
            <a:ext cx="415135" cy="638067"/>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7219287" y="4718636"/>
            <a:ext cx="177073" cy="230528"/>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5530862" y="4932295"/>
            <a:ext cx="3183988" cy="21838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3_1">
    <p:spTree>
      <p:nvGrpSpPr>
        <p:cNvPr id="347" name="Shape 347"/>
        <p:cNvGrpSpPr/>
        <p:nvPr/>
      </p:nvGrpSpPr>
      <p:grpSpPr>
        <a:xfrm>
          <a:off x="0" y="0"/>
          <a:ext cx="0" cy="0"/>
          <a:chOff x="0" y="0"/>
          <a:chExt cx="0" cy="0"/>
        </a:xfrm>
      </p:grpSpPr>
      <p:grpSp>
        <p:nvGrpSpPr>
          <p:cNvPr id="348" name="Google Shape;348;p21"/>
          <p:cNvGrpSpPr/>
          <p:nvPr/>
        </p:nvGrpSpPr>
        <p:grpSpPr>
          <a:xfrm>
            <a:off x="785612" y="3481272"/>
            <a:ext cx="4309167" cy="1669408"/>
            <a:chOff x="2189450" y="2220300"/>
            <a:chExt cx="3202175" cy="1240550"/>
          </a:xfrm>
        </p:grpSpPr>
        <p:sp>
          <p:nvSpPr>
            <p:cNvPr id="349" name="Google Shape;349;p2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21"/>
          <p:cNvSpPr/>
          <p:nvPr/>
        </p:nvSpPr>
        <p:spPr>
          <a:xfrm>
            <a:off x="884606" y="4666716"/>
            <a:ext cx="255429" cy="33250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1196730" y="4399918"/>
            <a:ext cx="415135" cy="638067"/>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flipH="1">
            <a:off x="1668577" y="4718636"/>
            <a:ext cx="177073" cy="230528"/>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1"/>
          <p:cNvGrpSpPr/>
          <p:nvPr/>
        </p:nvGrpSpPr>
        <p:grpSpPr>
          <a:xfrm>
            <a:off x="3349466" y="3839498"/>
            <a:ext cx="3391103" cy="1313742"/>
            <a:chOff x="2189450" y="2220300"/>
            <a:chExt cx="3202175" cy="1240550"/>
          </a:xfrm>
        </p:grpSpPr>
        <p:sp>
          <p:nvSpPr>
            <p:cNvPr id="355" name="Google Shape;355;p2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1"/>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txBox="1"/>
          <p:nvPr>
            <p:ph type="title"/>
          </p:nvPr>
        </p:nvSpPr>
        <p:spPr>
          <a:xfrm>
            <a:off x="1200150" y="1210200"/>
            <a:ext cx="3758700" cy="19275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2"/>
              </a:buClr>
              <a:buSzPts val="3000"/>
              <a:buFont typeface="Patrick Hand"/>
              <a:buNone/>
              <a:defRPr sz="7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63" name="Google Shape;363;p21"/>
          <p:cNvSpPr txBox="1"/>
          <p:nvPr>
            <p:ph idx="1" type="subTitle"/>
          </p:nvPr>
        </p:nvSpPr>
        <p:spPr>
          <a:xfrm>
            <a:off x="1200250" y="3290050"/>
            <a:ext cx="27534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600"/>
              <a:buFont typeface="Patrick Hand"/>
              <a:buNone/>
              <a:defRPr/>
            </a:lvl1pPr>
            <a:lvl2pPr lvl="1"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2pPr>
            <a:lvl3pPr lvl="2"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3pPr>
            <a:lvl4pPr lvl="3"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4pPr>
            <a:lvl5pPr lvl="4"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5pPr>
            <a:lvl6pPr lvl="5"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6pPr>
            <a:lvl7pPr lvl="6"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7pPr>
            <a:lvl8pPr lvl="7"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8pPr>
            <a:lvl9pPr lvl="8"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9pPr>
          </a:lstStyle>
          <a:p/>
        </p:txBody>
      </p:sp>
      <p:sp>
        <p:nvSpPr>
          <p:cNvPr id="364" name="Google Shape;364;p21"/>
          <p:cNvSpPr/>
          <p:nvPr/>
        </p:nvSpPr>
        <p:spPr>
          <a:xfrm flipH="1">
            <a:off x="1716703" y="4761096"/>
            <a:ext cx="5710522" cy="40066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flipH="1">
            <a:off x="350087" y="4932295"/>
            <a:ext cx="3183988" cy="21838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flipH="1">
            <a:off x="7924902" y="4666716"/>
            <a:ext cx="255429" cy="33250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flipH="1">
            <a:off x="7453072" y="4399918"/>
            <a:ext cx="415135" cy="638067"/>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7219287" y="4718636"/>
            <a:ext cx="177073" cy="230528"/>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5530862" y="4932295"/>
            <a:ext cx="3183988" cy="21838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ction description 2">
  <p:cSld name="CUSTOM_12">
    <p:spTree>
      <p:nvGrpSpPr>
        <p:cNvPr id="370" name="Shape 370"/>
        <p:cNvGrpSpPr/>
        <p:nvPr/>
      </p:nvGrpSpPr>
      <p:grpSpPr>
        <a:xfrm>
          <a:off x="0" y="0"/>
          <a:ext cx="0" cy="0"/>
          <a:chOff x="0" y="0"/>
          <a:chExt cx="0" cy="0"/>
        </a:xfrm>
      </p:grpSpPr>
      <p:grpSp>
        <p:nvGrpSpPr>
          <p:cNvPr id="371" name="Google Shape;371;p22"/>
          <p:cNvGrpSpPr/>
          <p:nvPr/>
        </p:nvGrpSpPr>
        <p:grpSpPr>
          <a:xfrm>
            <a:off x="253304" y="227078"/>
            <a:ext cx="8683363" cy="1832200"/>
            <a:chOff x="253304" y="227078"/>
            <a:chExt cx="8683363" cy="1832200"/>
          </a:xfrm>
        </p:grpSpPr>
        <p:sp>
          <p:nvSpPr>
            <p:cNvPr id="372" name="Google Shape;372;p22"/>
            <p:cNvSpPr/>
            <p:nvPr/>
          </p:nvSpPr>
          <p:spPr>
            <a:xfrm>
              <a:off x="578325" y="845623"/>
              <a:ext cx="1860950" cy="117558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253304" y="406317"/>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7154851" y="93157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6964200" y="69949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1073301" y="227078"/>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22"/>
          <p:cNvSpPr txBox="1"/>
          <p:nvPr>
            <p:ph idx="1" type="body"/>
          </p:nvPr>
        </p:nvSpPr>
        <p:spPr>
          <a:xfrm>
            <a:off x="2197450" y="1874778"/>
            <a:ext cx="4749000" cy="16446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chemeClr val="lt2"/>
              </a:buClr>
              <a:buSzPts val="1400"/>
              <a:buChar char="●"/>
              <a:defRPr sz="1600">
                <a:solidFill>
                  <a:schemeClr val="lt2"/>
                </a:solidFill>
              </a:defRPr>
            </a:lvl1pPr>
            <a:lvl2pPr indent="-317500" lvl="1" marL="914400" rtl="0" algn="ctr">
              <a:lnSpc>
                <a:spcPct val="100000"/>
              </a:lnSpc>
              <a:spcBef>
                <a:spcPts val="0"/>
              </a:spcBef>
              <a:spcAft>
                <a:spcPts val="0"/>
              </a:spcAft>
              <a:buClr>
                <a:schemeClr val="lt2"/>
              </a:buClr>
              <a:buSzPts val="1400"/>
              <a:buChar char="○"/>
              <a:defRPr>
                <a:solidFill>
                  <a:schemeClr val="lt2"/>
                </a:solidFill>
              </a:defRPr>
            </a:lvl2pPr>
            <a:lvl3pPr indent="-317500" lvl="2" marL="1371600" rtl="0" algn="ctr">
              <a:lnSpc>
                <a:spcPct val="100000"/>
              </a:lnSpc>
              <a:spcBef>
                <a:spcPts val="0"/>
              </a:spcBef>
              <a:spcAft>
                <a:spcPts val="0"/>
              </a:spcAft>
              <a:buClr>
                <a:schemeClr val="lt2"/>
              </a:buClr>
              <a:buSzPts val="1400"/>
              <a:buChar char="■"/>
              <a:defRPr>
                <a:solidFill>
                  <a:schemeClr val="lt2"/>
                </a:solidFill>
              </a:defRPr>
            </a:lvl3pPr>
            <a:lvl4pPr indent="-317500" lvl="3" marL="1828800" rtl="0" algn="ctr">
              <a:lnSpc>
                <a:spcPct val="100000"/>
              </a:lnSpc>
              <a:spcBef>
                <a:spcPts val="0"/>
              </a:spcBef>
              <a:spcAft>
                <a:spcPts val="0"/>
              </a:spcAft>
              <a:buClr>
                <a:schemeClr val="lt2"/>
              </a:buClr>
              <a:buSzPts val="1400"/>
              <a:buChar char="●"/>
              <a:defRPr>
                <a:solidFill>
                  <a:schemeClr val="lt2"/>
                </a:solidFill>
              </a:defRPr>
            </a:lvl4pPr>
            <a:lvl5pPr indent="-317500" lvl="4" marL="2286000" rtl="0" algn="ctr">
              <a:lnSpc>
                <a:spcPct val="100000"/>
              </a:lnSpc>
              <a:spcBef>
                <a:spcPts val="0"/>
              </a:spcBef>
              <a:spcAft>
                <a:spcPts val="0"/>
              </a:spcAft>
              <a:buClr>
                <a:schemeClr val="lt2"/>
              </a:buClr>
              <a:buSzPts val="1400"/>
              <a:buChar char="○"/>
              <a:defRPr>
                <a:solidFill>
                  <a:schemeClr val="lt2"/>
                </a:solidFill>
              </a:defRPr>
            </a:lvl5pPr>
            <a:lvl6pPr indent="-317500" lvl="5" marL="2743200" rtl="0" algn="ctr">
              <a:lnSpc>
                <a:spcPct val="100000"/>
              </a:lnSpc>
              <a:spcBef>
                <a:spcPts val="0"/>
              </a:spcBef>
              <a:spcAft>
                <a:spcPts val="0"/>
              </a:spcAft>
              <a:buClr>
                <a:schemeClr val="lt2"/>
              </a:buClr>
              <a:buSzPts val="1400"/>
              <a:buChar char="■"/>
              <a:defRPr>
                <a:solidFill>
                  <a:schemeClr val="lt2"/>
                </a:solidFill>
              </a:defRPr>
            </a:lvl6pPr>
            <a:lvl7pPr indent="-317500" lvl="6" marL="3200400" rtl="0" algn="ctr">
              <a:lnSpc>
                <a:spcPct val="100000"/>
              </a:lnSpc>
              <a:spcBef>
                <a:spcPts val="0"/>
              </a:spcBef>
              <a:spcAft>
                <a:spcPts val="0"/>
              </a:spcAft>
              <a:buClr>
                <a:schemeClr val="lt2"/>
              </a:buClr>
              <a:buSzPts val="1400"/>
              <a:buChar char="●"/>
              <a:defRPr>
                <a:solidFill>
                  <a:schemeClr val="lt2"/>
                </a:solidFill>
              </a:defRPr>
            </a:lvl7pPr>
            <a:lvl8pPr indent="-317500" lvl="7" marL="3657600" rtl="0" algn="ctr">
              <a:lnSpc>
                <a:spcPct val="100000"/>
              </a:lnSpc>
              <a:spcBef>
                <a:spcPts val="0"/>
              </a:spcBef>
              <a:spcAft>
                <a:spcPts val="0"/>
              </a:spcAft>
              <a:buClr>
                <a:schemeClr val="lt2"/>
              </a:buClr>
              <a:buSzPts val="1400"/>
              <a:buChar char="○"/>
              <a:defRPr>
                <a:solidFill>
                  <a:schemeClr val="lt2"/>
                </a:solidFill>
              </a:defRPr>
            </a:lvl8pPr>
            <a:lvl9pPr indent="-317500" lvl="8" marL="4114800" rtl="0" algn="ctr">
              <a:lnSpc>
                <a:spcPct val="100000"/>
              </a:lnSpc>
              <a:spcBef>
                <a:spcPts val="0"/>
              </a:spcBef>
              <a:spcAft>
                <a:spcPts val="0"/>
              </a:spcAft>
              <a:buClr>
                <a:schemeClr val="lt2"/>
              </a:buClr>
              <a:buSzPts val="1400"/>
              <a:buChar char="■"/>
              <a:defRPr>
                <a:solidFill>
                  <a:schemeClr val="lt2"/>
                </a:solidFill>
              </a:defRPr>
            </a:lvl9pPr>
          </a:lstStyle>
          <a:p/>
        </p:txBody>
      </p:sp>
      <p:sp>
        <p:nvSpPr>
          <p:cNvPr id="378" name="Google Shape;378;p22"/>
          <p:cNvSpPr txBox="1"/>
          <p:nvPr>
            <p:ph type="title"/>
          </p:nvPr>
        </p:nvSpPr>
        <p:spPr>
          <a:xfrm>
            <a:off x="2194350" y="1483885"/>
            <a:ext cx="47490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79" name="Google Shape;379;p22"/>
          <p:cNvSpPr/>
          <p:nvPr/>
        </p:nvSpPr>
        <p:spPr>
          <a:xfrm flipH="1">
            <a:off x="24" y="4882476"/>
            <a:ext cx="4657202" cy="273189"/>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5801750" y="4780838"/>
            <a:ext cx="3342296" cy="37233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ction description 3">
  <p:cSld name="CUSTOM_12_1">
    <p:spTree>
      <p:nvGrpSpPr>
        <p:cNvPr id="381" name="Shape 381"/>
        <p:cNvGrpSpPr/>
        <p:nvPr/>
      </p:nvGrpSpPr>
      <p:grpSpPr>
        <a:xfrm>
          <a:off x="0" y="0"/>
          <a:ext cx="0" cy="0"/>
          <a:chOff x="0" y="0"/>
          <a:chExt cx="0" cy="0"/>
        </a:xfrm>
      </p:grpSpPr>
      <p:sp>
        <p:nvSpPr>
          <p:cNvPr id="382" name="Google Shape;382;p23"/>
          <p:cNvSpPr txBox="1"/>
          <p:nvPr>
            <p:ph idx="1" type="body"/>
          </p:nvPr>
        </p:nvSpPr>
        <p:spPr>
          <a:xfrm>
            <a:off x="633863" y="1944898"/>
            <a:ext cx="3314400" cy="16446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Clr>
                <a:schemeClr val="lt2"/>
              </a:buClr>
              <a:buSzPts val="1400"/>
              <a:buChar char="●"/>
              <a:defRPr>
                <a:solidFill>
                  <a:schemeClr val="lt2"/>
                </a:solidFill>
              </a:defRPr>
            </a:lvl1pPr>
            <a:lvl2pPr indent="-317500" lvl="1" marL="914400" rtl="0" algn="ctr">
              <a:lnSpc>
                <a:spcPct val="100000"/>
              </a:lnSpc>
              <a:spcBef>
                <a:spcPts val="0"/>
              </a:spcBef>
              <a:spcAft>
                <a:spcPts val="0"/>
              </a:spcAft>
              <a:buClr>
                <a:schemeClr val="lt2"/>
              </a:buClr>
              <a:buSzPts val="1400"/>
              <a:buChar char="○"/>
              <a:defRPr>
                <a:solidFill>
                  <a:schemeClr val="lt2"/>
                </a:solidFill>
              </a:defRPr>
            </a:lvl2pPr>
            <a:lvl3pPr indent="-317500" lvl="2" marL="1371600" rtl="0" algn="ctr">
              <a:lnSpc>
                <a:spcPct val="100000"/>
              </a:lnSpc>
              <a:spcBef>
                <a:spcPts val="0"/>
              </a:spcBef>
              <a:spcAft>
                <a:spcPts val="0"/>
              </a:spcAft>
              <a:buClr>
                <a:schemeClr val="lt2"/>
              </a:buClr>
              <a:buSzPts val="1400"/>
              <a:buChar char="■"/>
              <a:defRPr>
                <a:solidFill>
                  <a:schemeClr val="lt2"/>
                </a:solidFill>
              </a:defRPr>
            </a:lvl3pPr>
            <a:lvl4pPr indent="-317500" lvl="3" marL="1828800" rtl="0" algn="ctr">
              <a:lnSpc>
                <a:spcPct val="100000"/>
              </a:lnSpc>
              <a:spcBef>
                <a:spcPts val="0"/>
              </a:spcBef>
              <a:spcAft>
                <a:spcPts val="0"/>
              </a:spcAft>
              <a:buClr>
                <a:schemeClr val="lt2"/>
              </a:buClr>
              <a:buSzPts val="1400"/>
              <a:buChar char="●"/>
              <a:defRPr>
                <a:solidFill>
                  <a:schemeClr val="lt2"/>
                </a:solidFill>
              </a:defRPr>
            </a:lvl4pPr>
            <a:lvl5pPr indent="-317500" lvl="4" marL="2286000" rtl="0" algn="ctr">
              <a:lnSpc>
                <a:spcPct val="100000"/>
              </a:lnSpc>
              <a:spcBef>
                <a:spcPts val="0"/>
              </a:spcBef>
              <a:spcAft>
                <a:spcPts val="0"/>
              </a:spcAft>
              <a:buClr>
                <a:schemeClr val="lt2"/>
              </a:buClr>
              <a:buSzPts val="1400"/>
              <a:buChar char="○"/>
              <a:defRPr>
                <a:solidFill>
                  <a:schemeClr val="lt2"/>
                </a:solidFill>
              </a:defRPr>
            </a:lvl5pPr>
            <a:lvl6pPr indent="-317500" lvl="5" marL="2743200" rtl="0" algn="ctr">
              <a:lnSpc>
                <a:spcPct val="100000"/>
              </a:lnSpc>
              <a:spcBef>
                <a:spcPts val="0"/>
              </a:spcBef>
              <a:spcAft>
                <a:spcPts val="0"/>
              </a:spcAft>
              <a:buClr>
                <a:schemeClr val="lt2"/>
              </a:buClr>
              <a:buSzPts val="1400"/>
              <a:buChar char="■"/>
              <a:defRPr>
                <a:solidFill>
                  <a:schemeClr val="lt2"/>
                </a:solidFill>
              </a:defRPr>
            </a:lvl6pPr>
            <a:lvl7pPr indent="-317500" lvl="6" marL="3200400" rtl="0" algn="ctr">
              <a:lnSpc>
                <a:spcPct val="100000"/>
              </a:lnSpc>
              <a:spcBef>
                <a:spcPts val="0"/>
              </a:spcBef>
              <a:spcAft>
                <a:spcPts val="0"/>
              </a:spcAft>
              <a:buClr>
                <a:schemeClr val="lt2"/>
              </a:buClr>
              <a:buSzPts val="1400"/>
              <a:buChar char="●"/>
              <a:defRPr>
                <a:solidFill>
                  <a:schemeClr val="lt2"/>
                </a:solidFill>
              </a:defRPr>
            </a:lvl7pPr>
            <a:lvl8pPr indent="-317500" lvl="7" marL="3657600" rtl="0" algn="ctr">
              <a:lnSpc>
                <a:spcPct val="100000"/>
              </a:lnSpc>
              <a:spcBef>
                <a:spcPts val="0"/>
              </a:spcBef>
              <a:spcAft>
                <a:spcPts val="0"/>
              </a:spcAft>
              <a:buClr>
                <a:schemeClr val="lt2"/>
              </a:buClr>
              <a:buSzPts val="1400"/>
              <a:buChar char="○"/>
              <a:defRPr>
                <a:solidFill>
                  <a:schemeClr val="lt2"/>
                </a:solidFill>
              </a:defRPr>
            </a:lvl8pPr>
            <a:lvl9pPr indent="-317500" lvl="8" marL="4114800" rtl="0" algn="ctr">
              <a:lnSpc>
                <a:spcPct val="100000"/>
              </a:lnSpc>
              <a:spcBef>
                <a:spcPts val="0"/>
              </a:spcBef>
              <a:spcAft>
                <a:spcPts val="0"/>
              </a:spcAft>
              <a:buClr>
                <a:schemeClr val="lt2"/>
              </a:buClr>
              <a:buSzPts val="1400"/>
              <a:buChar char="■"/>
              <a:defRPr>
                <a:solidFill>
                  <a:schemeClr val="lt2"/>
                </a:solidFill>
              </a:defRPr>
            </a:lvl9pPr>
          </a:lstStyle>
          <a:p/>
        </p:txBody>
      </p:sp>
      <p:sp>
        <p:nvSpPr>
          <p:cNvPr id="383" name="Google Shape;383;p23"/>
          <p:cNvSpPr txBox="1"/>
          <p:nvPr>
            <p:ph type="title"/>
          </p:nvPr>
        </p:nvSpPr>
        <p:spPr>
          <a:xfrm>
            <a:off x="631700" y="1554000"/>
            <a:ext cx="3314400" cy="429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ction description 4">
  <p:cSld name="CUSTOM_12_1_1">
    <p:spTree>
      <p:nvGrpSpPr>
        <p:cNvPr id="384" name="Shape 384"/>
        <p:cNvGrpSpPr/>
        <p:nvPr/>
      </p:nvGrpSpPr>
      <p:grpSpPr>
        <a:xfrm>
          <a:off x="0" y="0"/>
          <a:ext cx="0" cy="0"/>
          <a:chOff x="0" y="0"/>
          <a:chExt cx="0" cy="0"/>
        </a:xfrm>
      </p:grpSpPr>
      <p:sp>
        <p:nvSpPr>
          <p:cNvPr id="385" name="Google Shape;385;p24"/>
          <p:cNvSpPr/>
          <p:nvPr/>
        </p:nvSpPr>
        <p:spPr>
          <a:xfrm>
            <a:off x="3077100" y="4619068"/>
            <a:ext cx="6143399" cy="51979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flipH="1">
            <a:off x="-794537" y="4126202"/>
            <a:ext cx="6337069" cy="1077894"/>
          </a:xfrm>
          <a:custGeom>
            <a:rect b="b" l="l" r="r" t="t"/>
            <a:pathLst>
              <a:path extrusionOk="0" h="15616" w="190775">
                <a:moveTo>
                  <a:pt x="99957" y="1"/>
                </a:moveTo>
                <a:cubicBezTo>
                  <a:pt x="86947" y="1"/>
                  <a:pt x="75981" y="125"/>
                  <a:pt x="70092" y="125"/>
                </a:cubicBezTo>
                <a:cubicBezTo>
                  <a:pt x="17455" y="125"/>
                  <a:pt x="0" y="7626"/>
                  <a:pt x="3001" y="13139"/>
                </a:cubicBezTo>
                <a:cubicBezTo>
                  <a:pt x="3980" y="14934"/>
                  <a:pt x="5704" y="15558"/>
                  <a:pt x="9116" y="15558"/>
                </a:cubicBezTo>
                <a:cubicBezTo>
                  <a:pt x="16904" y="15558"/>
                  <a:pt x="33489" y="12305"/>
                  <a:pt x="70092" y="12305"/>
                </a:cubicBezTo>
                <a:cubicBezTo>
                  <a:pt x="91766" y="12305"/>
                  <a:pt x="116048" y="15110"/>
                  <a:pt x="137112" y="15110"/>
                </a:cubicBezTo>
                <a:cubicBezTo>
                  <a:pt x="138092" y="15110"/>
                  <a:pt x="139064" y="15104"/>
                  <a:pt x="140030" y="15091"/>
                </a:cubicBezTo>
                <a:cubicBezTo>
                  <a:pt x="168724" y="14710"/>
                  <a:pt x="190774" y="15615"/>
                  <a:pt x="190774" y="8805"/>
                </a:cubicBezTo>
                <a:cubicBezTo>
                  <a:pt x="190774" y="1012"/>
                  <a:pt x="137056" y="1"/>
                  <a:pt x="99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4"/>
          <p:cNvGrpSpPr/>
          <p:nvPr/>
        </p:nvGrpSpPr>
        <p:grpSpPr>
          <a:xfrm>
            <a:off x="314229" y="354003"/>
            <a:ext cx="8510763" cy="1392816"/>
            <a:chOff x="314229" y="354003"/>
            <a:chExt cx="8510763" cy="1392816"/>
          </a:xfrm>
        </p:grpSpPr>
        <p:sp>
          <p:nvSpPr>
            <p:cNvPr id="388" name="Google Shape;388;p24"/>
            <p:cNvSpPr/>
            <p:nvPr/>
          </p:nvSpPr>
          <p:spPr>
            <a:xfrm>
              <a:off x="710325" y="846703"/>
              <a:ext cx="1424898" cy="900117"/>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a:off x="314229" y="426642"/>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7043176" y="619112"/>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6146750" y="450724"/>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2135226" y="354003"/>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4"/>
          <p:cNvSpPr/>
          <p:nvPr/>
        </p:nvSpPr>
        <p:spPr>
          <a:xfrm flipH="1">
            <a:off x="-22" y="4851075"/>
            <a:ext cx="6143399"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txBox="1"/>
          <p:nvPr>
            <p:ph idx="1" type="body"/>
          </p:nvPr>
        </p:nvSpPr>
        <p:spPr>
          <a:xfrm>
            <a:off x="4202994" y="1944894"/>
            <a:ext cx="3896700" cy="1644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600">
                <a:solidFill>
                  <a:schemeClr val="lt2"/>
                </a:solidFill>
              </a:defRPr>
            </a:lvl1pPr>
            <a:lvl2pPr indent="-317500" lvl="1" marL="914400" rtl="0">
              <a:lnSpc>
                <a:spcPct val="100000"/>
              </a:lnSpc>
              <a:spcBef>
                <a:spcPts val="0"/>
              </a:spcBef>
              <a:spcAft>
                <a:spcPts val="0"/>
              </a:spcAft>
              <a:buClr>
                <a:schemeClr val="lt2"/>
              </a:buClr>
              <a:buSzPts val="1400"/>
              <a:buChar char="○"/>
              <a:defRPr>
                <a:solidFill>
                  <a:schemeClr val="lt2"/>
                </a:solidFill>
              </a:defRPr>
            </a:lvl2pPr>
            <a:lvl3pPr indent="-317500" lvl="2" marL="1371600" rtl="0">
              <a:lnSpc>
                <a:spcPct val="100000"/>
              </a:lnSpc>
              <a:spcBef>
                <a:spcPts val="0"/>
              </a:spcBef>
              <a:spcAft>
                <a:spcPts val="0"/>
              </a:spcAft>
              <a:buClr>
                <a:schemeClr val="lt2"/>
              </a:buClr>
              <a:buSzPts val="1400"/>
              <a:buChar char="■"/>
              <a:defRPr>
                <a:solidFill>
                  <a:schemeClr val="lt2"/>
                </a:solidFill>
              </a:defRPr>
            </a:lvl3pPr>
            <a:lvl4pPr indent="-317500" lvl="3" marL="1828800" rtl="0">
              <a:lnSpc>
                <a:spcPct val="100000"/>
              </a:lnSpc>
              <a:spcBef>
                <a:spcPts val="0"/>
              </a:spcBef>
              <a:spcAft>
                <a:spcPts val="0"/>
              </a:spcAft>
              <a:buClr>
                <a:schemeClr val="lt2"/>
              </a:buClr>
              <a:buSzPts val="1400"/>
              <a:buChar char="●"/>
              <a:defRPr>
                <a:solidFill>
                  <a:schemeClr val="lt2"/>
                </a:solidFill>
              </a:defRPr>
            </a:lvl4pPr>
            <a:lvl5pPr indent="-317500" lvl="4" marL="2286000" rtl="0">
              <a:lnSpc>
                <a:spcPct val="100000"/>
              </a:lnSpc>
              <a:spcBef>
                <a:spcPts val="0"/>
              </a:spcBef>
              <a:spcAft>
                <a:spcPts val="0"/>
              </a:spcAft>
              <a:buClr>
                <a:schemeClr val="lt2"/>
              </a:buClr>
              <a:buSzPts val="1400"/>
              <a:buChar char="○"/>
              <a:defRPr>
                <a:solidFill>
                  <a:schemeClr val="lt2"/>
                </a:solidFill>
              </a:defRPr>
            </a:lvl5pPr>
            <a:lvl6pPr indent="-317500" lvl="5" marL="2743200" rtl="0">
              <a:lnSpc>
                <a:spcPct val="100000"/>
              </a:lnSpc>
              <a:spcBef>
                <a:spcPts val="0"/>
              </a:spcBef>
              <a:spcAft>
                <a:spcPts val="0"/>
              </a:spcAft>
              <a:buClr>
                <a:schemeClr val="lt2"/>
              </a:buClr>
              <a:buSzPts val="1400"/>
              <a:buChar char="■"/>
              <a:defRPr>
                <a:solidFill>
                  <a:schemeClr val="lt2"/>
                </a:solidFill>
              </a:defRPr>
            </a:lvl6pPr>
            <a:lvl7pPr indent="-317500" lvl="6" marL="3200400" rtl="0">
              <a:lnSpc>
                <a:spcPct val="100000"/>
              </a:lnSpc>
              <a:spcBef>
                <a:spcPts val="0"/>
              </a:spcBef>
              <a:spcAft>
                <a:spcPts val="0"/>
              </a:spcAft>
              <a:buClr>
                <a:schemeClr val="lt2"/>
              </a:buClr>
              <a:buSzPts val="1400"/>
              <a:buChar char="●"/>
              <a:defRPr>
                <a:solidFill>
                  <a:schemeClr val="lt2"/>
                </a:solidFill>
              </a:defRPr>
            </a:lvl7pPr>
            <a:lvl8pPr indent="-317500" lvl="7" marL="3657600" rtl="0">
              <a:lnSpc>
                <a:spcPct val="100000"/>
              </a:lnSpc>
              <a:spcBef>
                <a:spcPts val="0"/>
              </a:spcBef>
              <a:spcAft>
                <a:spcPts val="0"/>
              </a:spcAft>
              <a:buClr>
                <a:schemeClr val="lt2"/>
              </a:buClr>
              <a:buSzPts val="1400"/>
              <a:buChar char="○"/>
              <a:defRPr>
                <a:solidFill>
                  <a:schemeClr val="lt2"/>
                </a:solidFill>
              </a:defRPr>
            </a:lvl8pPr>
            <a:lvl9pPr indent="-317500" lvl="8" marL="4114800" rtl="0">
              <a:lnSpc>
                <a:spcPct val="100000"/>
              </a:lnSpc>
              <a:spcBef>
                <a:spcPts val="0"/>
              </a:spcBef>
              <a:spcAft>
                <a:spcPts val="0"/>
              </a:spcAft>
              <a:buClr>
                <a:schemeClr val="lt2"/>
              </a:buClr>
              <a:buSzPts val="1400"/>
              <a:buChar char="■"/>
              <a:defRPr>
                <a:solidFill>
                  <a:schemeClr val="lt2"/>
                </a:solidFill>
              </a:defRPr>
            </a:lvl9pPr>
          </a:lstStyle>
          <a:p/>
        </p:txBody>
      </p:sp>
      <p:sp>
        <p:nvSpPr>
          <p:cNvPr id="395" name="Google Shape;395;p24"/>
          <p:cNvSpPr txBox="1"/>
          <p:nvPr>
            <p:ph type="title"/>
          </p:nvPr>
        </p:nvSpPr>
        <p:spPr>
          <a:xfrm>
            <a:off x="4200450" y="1554000"/>
            <a:ext cx="3896700" cy="4299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396" name="Google Shape;396;p24"/>
          <p:cNvGrpSpPr/>
          <p:nvPr/>
        </p:nvGrpSpPr>
        <p:grpSpPr>
          <a:xfrm>
            <a:off x="4484305" y="4545530"/>
            <a:ext cx="1619112" cy="593354"/>
            <a:chOff x="5046670" y="3208808"/>
            <a:chExt cx="1120415" cy="410597"/>
          </a:xfrm>
        </p:grpSpPr>
        <p:grpSp>
          <p:nvGrpSpPr>
            <p:cNvPr id="397" name="Google Shape;397;p24"/>
            <p:cNvGrpSpPr/>
            <p:nvPr/>
          </p:nvGrpSpPr>
          <p:grpSpPr>
            <a:xfrm flipH="1">
              <a:off x="5811603" y="3321460"/>
              <a:ext cx="82906" cy="185771"/>
              <a:chOff x="3004175" y="2722350"/>
              <a:chExt cx="195950" cy="439175"/>
            </a:xfrm>
          </p:grpSpPr>
          <p:sp>
            <p:nvSpPr>
              <p:cNvPr id="398" name="Google Shape;398;p24"/>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24"/>
            <p:cNvGrpSpPr/>
            <p:nvPr/>
          </p:nvGrpSpPr>
          <p:grpSpPr>
            <a:xfrm flipH="1" rot="3041596">
              <a:off x="5625845" y="3373209"/>
              <a:ext cx="96168" cy="82240"/>
              <a:chOff x="5928149" y="3267314"/>
              <a:chExt cx="96164" cy="82236"/>
            </a:xfrm>
          </p:grpSpPr>
          <p:sp>
            <p:nvSpPr>
              <p:cNvPr id="406" name="Google Shape;406;p24"/>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24"/>
            <p:cNvGrpSpPr/>
            <p:nvPr/>
          </p:nvGrpSpPr>
          <p:grpSpPr>
            <a:xfrm rot="-2700000">
              <a:off x="5946361" y="3473182"/>
              <a:ext cx="96163" cy="82235"/>
              <a:chOff x="5928149" y="3267314"/>
              <a:chExt cx="96164" cy="82236"/>
            </a:xfrm>
          </p:grpSpPr>
          <p:sp>
            <p:nvSpPr>
              <p:cNvPr id="409" name="Google Shape;409;p24"/>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24"/>
            <p:cNvGrpSpPr/>
            <p:nvPr/>
          </p:nvGrpSpPr>
          <p:grpSpPr>
            <a:xfrm>
              <a:off x="5222364" y="3208808"/>
              <a:ext cx="145434" cy="325956"/>
              <a:chOff x="3004175" y="2722350"/>
              <a:chExt cx="195950" cy="439175"/>
            </a:xfrm>
          </p:grpSpPr>
          <p:sp>
            <p:nvSpPr>
              <p:cNvPr id="412" name="Google Shape;412;p24"/>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24"/>
            <p:cNvGrpSpPr/>
            <p:nvPr/>
          </p:nvGrpSpPr>
          <p:grpSpPr>
            <a:xfrm>
              <a:off x="5462380" y="3302316"/>
              <a:ext cx="96358" cy="191149"/>
              <a:chOff x="3213925" y="2904475"/>
              <a:chExt cx="173650" cy="344475"/>
            </a:xfrm>
          </p:grpSpPr>
          <p:sp>
            <p:nvSpPr>
              <p:cNvPr id="420" name="Google Shape;420;p24"/>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4"/>
            <p:cNvSpPr/>
            <p:nvPr/>
          </p:nvSpPr>
          <p:spPr>
            <a:xfrm>
              <a:off x="5046670" y="3449142"/>
              <a:ext cx="1120415" cy="170264"/>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ction description 5">
  <p:cSld name="CUSTOM_12_1_1_1">
    <p:spTree>
      <p:nvGrpSpPr>
        <p:cNvPr id="428" name="Shape 428"/>
        <p:cNvGrpSpPr/>
        <p:nvPr/>
      </p:nvGrpSpPr>
      <p:grpSpPr>
        <a:xfrm>
          <a:off x="0" y="0"/>
          <a:ext cx="0" cy="0"/>
          <a:chOff x="0" y="0"/>
          <a:chExt cx="0" cy="0"/>
        </a:xfrm>
      </p:grpSpPr>
      <p:sp>
        <p:nvSpPr>
          <p:cNvPr id="429" name="Google Shape;429;p25"/>
          <p:cNvSpPr txBox="1"/>
          <p:nvPr>
            <p:ph idx="1" type="body"/>
          </p:nvPr>
        </p:nvSpPr>
        <p:spPr>
          <a:xfrm>
            <a:off x="5294884" y="2783100"/>
            <a:ext cx="3065400" cy="9828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chemeClr val="lt2"/>
              </a:buClr>
              <a:buSzPts val="1400"/>
              <a:buChar char="●"/>
              <a:defRPr>
                <a:solidFill>
                  <a:schemeClr val="lt2"/>
                </a:solidFill>
              </a:defRPr>
            </a:lvl1pPr>
            <a:lvl2pPr indent="-317500" lvl="1" marL="914400" rtl="0">
              <a:lnSpc>
                <a:spcPct val="100000"/>
              </a:lnSpc>
              <a:spcBef>
                <a:spcPts val="1600"/>
              </a:spcBef>
              <a:spcAft>
                <a:spcPts val="0"/>
              </a:spcAft>
              <a:buClr>
                <a:schemeClr val="lt2"/>
              </a:buClr>
              <a:buSzPts val="1400"/>
              <a:buChar char="○"/>
              <a:defRPr>
                <a:solidFill>
                  <a:schemeClr val="lt2"/>
                </a:solidFill>
              </a:defRPr>
            </a:lvl2pPr>
            <a:lvl3pPr indent="-317500" lvl="2" marL="1371600" rtl="0">
              <a:lnSpc>
                <a:spcPct val="100000"/>
              </a:lnSpc>
              <a:spcBef>
                <a:spcPts val="0"/>
              </a:spcBef>
              <a:spcAft>
                <a:spcPts val="0"/>
              </a:spcAft>
              <a:buClr>
                <a:schemeClr val="lt2"/>
              </a:buClr>
              <a:buSzPts val="1400"/>
              <a:buChar char="■"/>
              <a:defRPr>
                <a:solidFill>
                  <a:schemeClr val="lt2"/>
                </a:solidFill>
              </a:defRPr>
            </a:lvl3pPr>
            <a:lvl4pPr indent="-317500" lvl="3" marL="1828800" rtl="0">
              <a:lnSpc>
                <a:spcPct val="100000"/>
              </a:lnSpc>
              <a:spcBef>
                <a:spcPts val="0"/>
              </a:spcBef>
              <a:spcAft>
                <a:spcPts val="0"/>
              </a:spcAft>
              <a:buClr>
                <a:schemeClr val="lt2"/>
              </a:buClr>
              <a:buSzPts val="1400"/>
              <a:buChar char="●"/>
              <a:defRPr>
                <a:solidFill>
                  <a:schemeClr val="lt2"/>
                </a:solidFill>
              </a:defRPr>
            </a:lvl4pPr>
            <a:lvl5pPr indent="-317500" lvl="4" marL="2286000" rtl="0">
              <a:lnSpc>
                <a:spcPct val="100000"/>
              </a:lnSpc>
              <a:spcBef>
                <a:spcPts val="0"/>
              </a:spcBef>
              <a:spcAft>
                <a:spcPts val="0"/>
              </a:spcAft>
              <a:buClr>
                <a:schemeClr val="lt2"/>
              </a:buClr>
              <a:buSzPts val="1400"/>
              <a:buChar char="○"/>
              <a:defRPr>
                <a:solidFill>
                  <a:schemeClr val="lt2"/>
                </a:solidFill>
              </a:defRPr>
            </a:lvl5pPr>
            <a:lvl6pPr indent="-317500" lvl="5" marL="2743200" rtl="0">
              <a:lnSpc>
                <a:spcPct val="100000"/>
              </a:lnSpc>
              <a:spcBef>
                <a:spcPts val="0"/>
              </a:spcBef>
              <a:spcAft>
                <a:spcPts val="0"/>
              </a:spcAft>
              <a:buClr>
                <a:schemeClr val="lt2"/>
              </a:buClr>
              <a:buSzPts val="1400"/>
              <a:buChar char="■"/>
              <a:defRPr>
                <a:solidFill>
                  <a:schemeClr val="lt2"/>
                </a:solidFill>
              </a:defRPr>
            </a:lvl6pPr>
            <a:lvl7pPr indent="-317500" lvl="6" marL="3200400" rtl="0">
              <a:lnSpc>
                <a:spcPct val="100000"/>
              </a:lnSpc>
              <a:spcBef>
                <a:spcPts val="0"/>
              </a:spcBef>
              <a:spcAft>
                <a:spcPts val="0"/>
              </a:spcAft>
              <a:buClr>
                <a:schemeClr val="lt2"/>
              </a:buClr>
              <a:buSzPts val="1400"/>
              <a:buChar char="●"/>
              <a:defRPr>
                <a:solidFill>
                  <a:schemeClr val="lt2"/>
                </a:solidFill>
              </a:defRPr>
            </a:lvl7pPr>
            <a:lvl8pPr indent="-317500" lvl="7" marL="3657600" rtl="0">
              <a:lnSpc>
                <a:spcPct val="100000"/>
              </a:lnSpc>
              <a:spcBef>
                <a:spcPts val="0"/>
              </a:spcBef>
              <a:spcAft>
                <a:spcPts val="0"/>
              </a:spcAft>
              <a:buClr>
                <a:schemeClr val="lt2"/>
              </a:buClr>
              <a:buSzPts val="1400"/>
              <a:buChar char="○"/>
              <a:defRPr>
                <a:solidFill>
                  <a:schemeClr val="lt2"/>
                </a:solidFill>
              </a:defRPr>
            </a:lvl8pPr>
            <a:lvl9pPr indent="-317500" lvl="8" marL="4114800" rtl="0">
              <a:lnSpc>
                <a:spcPct val="100000"/>
              </a:lnSpc>
              <a:spcBef>
                <a:spcPts val="0"/>
              </a:spcBef>
              <a:spcAft>
                <a:spcPts val="0"/>
              </a:spcAft>
              <a:buClr>
                <a:schemeClr val="lt2"/>
              </a:buClr>
              <a:buSzPts val="1400"/>
              <a:buChar char="■"/>
              <a:defRPr>
                <a:solidFill>
                  <a:schemeClr val="lt2"/>
                </a:solidFill>
              </a:defRPr>
            </a:lvl9pPr>
          </a:lstStyle>
          <a:p/>
        </p:txBody>
      </p:sp>
      <p:sp>
        <p:nvSpPr>
          <p:cNvPr id="430" name="Google Shape;430;p25"/>
          <p:cNvSpPr txBox="1"/>
          <p:nvPr>
            <p:ph type="title"/>
          </p:nvPr>
        </p:nvSpPr>
        <p:spPr>
          <a:xfrm>
            <a:off x="5292875" y="1323075"/>
            <a:ext cx="3065400" cy="1501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ction description 6">
  <p:cSld name="CUSTOM_12_1_1_1_1">
    <p:spTree>
      <p:nvGrpSpPr>
        <p:cNvPr id="431" name="Shape 431"/>
        <p:cNvGrpSpPr/>
        <p:nvPr/>
      </p:nvGrpSpPr>
      <p:grpSpPr>
        <a:xfrm>
          <a:off x="0" y="0"/>
          <a:ext cx="0" cy="0"/>
          <a:chOff x="0" y="0"/>
          <a:chExt cx="0" cy="0"/>
        </a:xfrm>
      </p:grpSpPr>
      <p:sp>
        <p:nvSpPr>
          <p:cNvPr id="432" name="Google Shape;432;p26"/>
          <p:cNvSpPr txBox="1"/>
          <p:nvPr>
            <p:ph type="title"/>
          </p:nvPr>
        </p:nvSpPr>
        <p:spPr>
          <a:xfrm>
            <a:off x="1205950" y="875850"/>
            <a:ext cx="3065400" cy="15015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33" name="Google Shape;433;p26"/>
          <p:cNvSpPr txBox="1"/>
          <p:nvPr>
            <p:ph idx="1" type="subTitle"/>
          </p:nvPr>
        </p:nvSpPr>
        <p:spPr>
          <a:xfrm>
            <a:off x="5029650" y="875850"/>
            <a:ext cx="3282000" cy="1501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15">
    <p:spTree>
      <p:nvGrpSpPr>
        <p:cNvPr id="434" name="Shape 434"/>
        <p:cNvGrpSpPr/>
        <p:nvPr/>
      </p:nvGrpSpPr>
      <p:grpSpPr>
        <a:xfrm>
          <a:off x="0" y="0"/>
          <a:ext cx="0" cy="0"/>
          <a:chOff x="0" y="0"/>
          <a:chExt cx="0" cy="0"/>
        </a:xfrm>
      </p:grpSpPr>
      <p:sp>
        <p:nvSpPr>
          <p:cNvPr id="435" name="Google Shape;435;p27"/>
          <p:cNvSpPr txBox="1"/>
          <p:nvPr>
            <p:ph type="title"/>
          </p:nvPr>
        </p:nvSpPr>
        <p:spPr>
          <a:xfrm>
            <a:off x="658497" y="353827"/>
            <a:ext cx="3362100" cy="127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100"/>
              <a:buNone/>
              <a:defRPr sz="3100">
                <a:solidFill>
                  <a:schemeClr val="dk1"/>
                </a:solidFill>
              </a:defRPr>
            </a:lvl1pPr>
            <a:lvl2pPr lvl="1" rtl="0">
              <a:spcBef>
                <a:spcPts val="0"/>
              </a:spcBef>
              <a:spcAft>
                <a:spcPts val="0"/>
              </a:spcAft>
              <a:buSzPts val="2800"/>
              <a:buNone/>
              <a:defRPr>
                <a:latin typeface="Poppins Light"/>
                <a:ea typeface="Poppins Light"/>
                <a:cs typeface="Poppins Light"/>
                <a:sym typeface="Poppins Light"/>
              </a:defRPr>
            </a:lvl2pPr>
            <a:lvl3pPr lvl="2" rtl="0">
              <a:spcBef>
                <a:spcPts val="0"/>
              </a:spcBef>
              <a:spcAft>
                <a:spcPts val="0"/>
              </a:spcAft>
              <a:buSzPts val="2800"/>
              <a:buNone/>
              <a:defRPr>
                <a:latin typeface="Poppins Light"/>
                <a:ea typeface="Poppins Light"/>
                <a:cs typeface="Poppins Light"/>
                <a:sym typeface="Poppins Light"/>
              </a:defRPr>
            </a:lvl3pPr>
            <a:lvl4pPr lvl="3" rtl="0">
              <a:spcBef>
                <a:spcPts val="0"/>
              </a:spcBef>
              <a:spcAft>
                <a:spcPts val="0"/>
              </a:spcAft>
              <a:buSzPts val="2800"/>
              <a:buNone/>
              <a:defRPr>
                <a:latin typeface="Poppins Light"/>
                <a:ea typeface="Poppins Light"/>
                <a:cs typeface="Poppins Light"/>
                <a:sym typeface="Poppins Light"/>
              </a:defRPr>
            </a:lvl4pPr>
            <a:lvl5pPr lvl="4" rtl="0">
              <a:spcBef>
                <a:spcPts val="0"/>
              </a:spcBef>
              <a:spcAft>
                <a:spcPts val="0"/>
              </a:spcAft>
              <a:buSzPts val="2800"/>
              <a:buNone/>
              <a:defRPr>
                <a:latin typeface="Poppins Light"/>
                <a:ea typeface="Poppins Light"/>
                <a:cs typeface="Poppins Light"/>
                <a:sym typeface="Poppins Light"/>
              </a:defRPr>
            </a:lvl5pPr>
            <a:lvl6pPr lvl="5" rtl="0">
              <a:spcBef>
                <a:spcPts val="0"/>
              </a:spcBef>
              <a:spcAft>
                <a:spcPts val="0"/>
              </a:spcAft>
              <a:buSzPts val="2800"/>
              <a:buNone/>
              <a:defRPr>
                <a:latin typeface="Poppins Light"/>
                <a:ea typeface="Poppins Light"/>
                <a:cs typeface="Poppins Light"/>
                <a:sym typeface="Poppins Light"/>
              </a:defRPr>
            </a:lvl6pPr>
            <a:lvl7pPr lvl="6" rtl="0">
              <a:spcBef>
                <a:spcPts val="0"/>
              </a:spcBef>
              <a:spcAft>
                <a:spcPts val="0"/>
              </a:spcAft>
              <a:buSzPts val="2800"/>
              <a:buNone/>
              <a:defRPr>
                <a:latin typeface="Poppins Light"/>
                <a:ea typeface="Poppins Light"/>
                <a:cs typeface="Poppins Light"/>
                <a:sym typeface="Poppins Light"/>
              </a:defRPr>
            </a:lvl7pPr>
            <a:lvl8pPr lvl="7" rtl="0">
              <a:spcBef>
                <a:spcPts val="0"/>
              </a:spcBef>
              <a:spcAft>
                <a:spcPts val="0"/>
              </a:spcAft>
              <a:buSzPts val="2800"/>
              <a:buNone/>
              <a:defRPr>
                <a:latin typeface="Poppins Light"/>
                <a:ea typeface="Poppins Light"/>
                <a:cs typeface="Poppins Light"/>
                <a:sym typeface="Poppins Light"/>
              </a:defRPr>
            </a:lvl8pPr>
            <a:lvl9pPr lvl="8" rtl="0">
              <a:spcBef>
                <a:spcPts val="0"/>
              </a:spcBef>
              <a:spcAft>
                <a:spcPts val="0"/>
              </a:spcAft>
              <a:buSzPts val="2800"/>
              <a:buNone/>
              <a:defRPr>
                <a:latin typeface="Poppins Light"/>
                <a:ea typeface="Poppins Light"/>
                <a:cs typeface="Poppins Light"/>
                <a:sym typeface="Poppins Light"/>
              </a:defRPr>
            </a:lvl9pPr>
          </a:lstStyle>
          <a:p/>
        </p:txBody>
      </p:sp>
      <p:sp>
        <p:nvSpPr>
          <p:cNvPr id="436" name="Google Shape;436;p27"/>
          <p:cNvSpPr/>
          <p:nvPr/>
        </p:nvSpPr>
        <p:spPr>
          <a:xfrm>
            <a:off x="4676250" y="4821604"/>
            <a:ext cx="4467697" cy="313286"/>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flipH="1">
            <a:off x="-2375" y="4553725"/>
            <a:ext cx="9143996" cy="58976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CUSTOM_15_1">
    <p:spTree>
      <p:nvGrpSpPr>
        <p:cNvPr id="438" name="Shape 438"/>
        <p:cNvGrpSpPr/>
        <p:nvPr/>
      </p:nvGrpSpPr>
      <p:grpSpPr>
        <a:xfrm>
          <a:off x="0" y="0"/>
          <a:ext cx="0" cy="0"/>
          <a:chOff x="0" y="0"/>
          <a:chExt cx="0" cy="0"/>
        </a:xfrm>
      </p:grpSpPr>
      <p:sp>
        <p:nvSpPr>
          <p:cNvPr id="439" name="Google Shape;439;p28"/>
          <p:cNvSpPr txBox="1"/>
          <p:nvPr>
            <p:ph type="title"/>
          </p:nvPr>
        </p:nvSpPr>
        <p:spPr>
          <a:xfrm>
            <a:off x="557825" y="2540825"/>
            <a:ext cx="3362100" cy="2031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100"/>
              <a:buNone/>
              <a:defRPr sz="3100"/>
            </a:lvl1pPr>
            <a:lvl2pPr lvl="1" rtl="0">
              <a:spcBef>
                <a:spcPts val="0"/>
              </a:spcBef>
              <a:spcAft>
                <a:spcPts val="0"/>
              </a:spcAft>
              <a:buSzPts val="2800"/>
              <a:buNone/>
              <a:defRPr>
                <a:latin typeface="Poppins Light"/>
                <a:ea typeface="Poppins Light"/>
                <a:cs typeface="Poppins Light"/>
                <a:sym typeface="Poppins Light"/>
              </a:defRPr>
            </a:lvl2pPr>
            <a:lvl3pPr lvl="2" rtl="0">
              <a:spcBef>
                <a:spcPts val="0"/>
              </a:spcBef>
              <a:spcAft>
                <a:spcPts val="0"/>
              </a:spcAft>
              <a:buSzPts val="2800"/>
              <a:buNone/>
              <a:defRPr>
                <a:latin typeface="Poppins Light"/>
                <a:ea typeface="Poppins Light"/>
                <a:cs typeface="Poppins Light"/>
                <a:sym typeface="Poppins Light"/>
              </a:defRPr>
            </a:lvl3pPr>
            <a:lvl4pPr lvl="3" rtl="0">
              <a:spcBef>
                <a:spcPts val="0"/>
              </a:spcBef>
              <a:spcAft>
                <a:spcPts val="0"/>
              </a:spcAft>
              <a:buSzPts val="2800"/>
              <a:buNone/>
              <a:defRPr>
                <a:latin typeface="Poppins Light"/>
                <a:ea typeface="Poppins Light"/>
                <a:cs typeface="Poppins Light"/>
                <a:sym typeface="Poppins Light"/>
              </a:defRPr>
            </a:lvl4pPr>
            <a:lvl5pPr lvl="4" rtl="0">
              <a:spcBef>
                <a:spcPts val="0"/>
              </a:spcBef>
              <a:spcAft>
                <a:spcPts val="0"/>
              </a:spcAft>
              <a:buSzPts val="2800"/>
              <a:buNone/>
              <a:defRPr>
                <a:latin typeface="Poppins Light"/>
                <a:ea typeface="Poppins Light"/>
                <a:cs typeface="Poppins Light"/>
                <a:sym typeface="Poppins Light"/>
              </a:defRPr>
            </a:lvl5pPr>
            <a:lvl6pPr lvl="5" rtl="0">
              <a:spcBef>
                <a:spcPts val="0"/>
              </a:spcBef>
              <a:spcAft>
                <a:spcPts val="0"/>
              </a:spcAft>
              <a:buSzPts val="2800"/>
              <a:buNone/>
              <a:defRPr>
                <a:latin typeface="Poppins Light"/>
                <a:ea typeface="Poppins Light"/>
                <a:cs typeface="Poppins Light"/>
                <a:sym typeface="Poppins Light"/>
              </a:defRPr>
            </a:lvl6pPr>
            <a:lvl7pPr lvl="6" rtl="0">
              <a:spcBef>
                <a:spcPts val="0"/>
              </a:spcBef>
              <a:spcAft>
                <a:spcPts val="0"/>
              </a:spcAft>
              <a:buSzPts val="2800"/>
              <a:buNone/>
              <a:defRPr>
                <a:latin typeface="Poppins Light"/>
                <a:ea typeface="Poppins Light"/>
                <a:cs typeface="Poppins Light"/>
                <a:sym typeface="Poppins Light"/>
              </a:defRPr>
            </a:lvl7pPr>
            <a:lvl8pPr lvl="7" rtl="0">
              <a:spcBef>
                <a:spcPts val="0"/>
              </a:spcBef>
              <a:spcAft>
                <a:spcPts val="0"/>
              </a:spcAft>
              <a:buSzPts val="2800"/>
              <a:buNone/>
              <a:defRPr>
                <a:latin typeface="Poppins Light"/>
                <a:ea typeface="Poppins Light"/>
                <a:cs typeface="Poppins Light"/>
                <a:sym typeface="Poppins Light"/>
              </a:defRPr>
            </a:lvl8pPr>
            <a:lvl9pPr lvl="8" rtl="0">
              <a:spcBef>
                <a:spcPts val="0"/>
              </a:spcBef>
              <a:spcAft>
                <a:spcPts val="0"/>
              </a:spcAft>
              <a:buSzPts val="2800"/>
              <a:buNone/>
              <a:defRPr>
                <a:latin typeface="Poppins Light"/>
                <a:ea typeface="Poppins Light"/>
                <a:cs typeface="Poppins Light"/>
                <a:sym typeface="Poppins Ligh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bg>
      <p:bgPr>
        <a:solidFill>
          <a:schemeClr val="dk1"/>
        </a:solidFill>
      </p:bgPr>
    </p:bg>
    <p:spTree>
      <p:nvGrpSpPr>
        <p:cNvPr id="440" name="Shape 440"/>
        <p:cNvGrpSpPr/>
        <p:nvPr/>
      </p:nvGrpSpPr>
      <p:grpSpPr>
        <a:xfrm>
          <a:off x="0" y="0"/>
          <a:ext cx="0" cy="0"/>
          <a:chOff x="0" y="0"/>
          <a:chExt cx="0" cy="0"/>
        </a:xfrm>
      </p:grpSpPr>
      <p:sp>
        <p:nvSpPr>
          <p:cNvPr id="441" name="Google Shape;441;p29"/>
          <p:cNvSpPr/>
          <p:nvPr/>
        </p:nvSpPr>
        <p:spPr>
          <a:xfrm>
            <a:off x="1203275" y="630703"/>
            <a:ext cx="1458433" cy="92130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397114" y="293299"/>
            <a:ext cx="815025" cy="51492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6180963" y="895500"/>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7979525" y="378863"/>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100" y="4699500"/>
            <a:ext cx="9143932" cy="443997"/>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1_1">
    <p:bg>
      <p:bgPr>
        <a:solidFill>
          <a:schemeClr val="dk1"/>
        </a:solidFill>
      </p:bgPr>
    </p:bg>
    <p:spTree>
      <p:nvGrpSpPr>
        <p:cNvPr id="448" name="Shape 448"/>
        <p:cNvGrpSpPr/>
        <p:nvPr/>
      </p:nvGrpSpPr>
      <p:grpSpPr>
        <a:xfrm>
          <a:off x="0" y="0"/>
          <a:ext cx="0" cy="0"/>
          <a:chOff x="0" y="0"/>
          <a:chExt cx="0" cy="0"/>
        </a:xfrm>
      </p:grpSpPr>
      <p:grpSp>
        <p:nvGrpSpPr>
          <p:cNvPr id="449" name="Google Shape;449;p30"/>
          <p:cNvGrpSpPr/>
          <p:nvPr/>
        </p:nvGrpSpPr>
        <p:grpSpPr>
          <a:xfrm>
            <a:off x="706465" y="3977886"/>
            <a:ext cx="3004281" cy="1163884"/>
            <a:chOff x="2189450" y="2220300"/>
            <a:chExt cx="3202175" cy="1240550"/>
          </a:xfrm>
        </p:grpSpPr>
        <p:sp>
          <p:nvSpPr>
            <p:cNvPr id="450" name="Google Shape;450;p30"/>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30"/>
          <p:cNvGrpSpPr/>
          <p:nvPr/>
        </p:nvGrpSpPr>
        <p:grpSpPr>
          <a:xfrm>
            <a:off x="2493892" y="4227600"/>
            <a:ext cx="2364166" cy="915898"/>
            <a:chOff x="2189450" y="2220300"/>
            <a:chExt cx="3202175" cy="1240550"/>
          </a:xfrm>
        </p:grpSpPr>
        <p:sp>
          <p:nvSpPr>
            <p:cNvPr id="453" name="Google Shape;453;p30"/>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30"/>
          <p:cNvSpPr/>
          <p:nvPr/>
        </p:nvSpPr>
        <p:spPr>
          <a:xfrm>
            <a:off x="484900" y="405453"/>
            <a:ext cx="1458433" cy="92130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2073514" y="293299"/>
            <a:ext cx="815025" cy="51492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7362013" y="451100"/>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6988925" y="378863"/>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60" name="Google Shape;460;p30"/>
          <p:cNvSpPr/>
          <p:nvPr/>
        </p:nvSpPr>
        <p:spPr>
          <a:xfrm>
            <a:off x="0" y="4961627"/>
            <a:ext cx="3397132" cy="181881"/>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2465525" y="4931186"/>
            <a:ext cx="6678206"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54" name="Shape 54"/>
        <p:cNvGrpSpPr/>
        <p:nvPr/>
      </p:nvGrpSpPr>
      <p:grpSpPr>
        <a:xfrm>
          <a:off x="0" y="0"/>
          <a:ext cx="0" cy="0"/>
          <a:chOff x="0" y="0"/>
          <a:chExt cx="0" cy="0"/>
        </a:xfrm>
      </p:grpSpPr>
      <p:sp>
        <p:nvSpPr>
          <p:cNvPr id="55" name="Google Shape;55;p4"/>
          <p:cNvSpPr/>
          <p:nvPr/>
        </p:nvSpPr>
        <p:spPr>
          <a:xfrm>
            <a:off x="1116425" y="28654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417059" y="43356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7021900" y="243101"/>
            <a:ext cx="1281282" cy="80950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8151912" y="1158576"/>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6602950" y="1052590"/>
            <a:ext cx="376439" cy="23783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61" name="Google Shape;61;p4"/>
          <p:cNvGrpSpPr/>
          <p:nvPr/>
        </p:nvGrpSpPr>
        <p:grpSpPr>
          <a:xfrm>
            <a:off x="313566" y="3695318"/>
            <a:ext cx="3349475" cy="1297615"/>
            <a:chOff x="2189450" y="2220300"/>
            <a:chExt cx="3202175" cy="1240550"/>
          </a:xfrm>
        </p:grpSpPr>
        <p:sp>
          <p:nvSpPr>
            <p:cNvPr id="62" name="Google Shape;62;p4"/>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4"/>
          <p:cNvGrpSpPr/>
          <p:nvPr/>
        </p:nvGrpSpPr>
        <p:grpSpPr>
          <a:xfrm>
            <a:off x="2306553" y="3973883"/>
            <a:ext cx="2636030" cy="1021221"/>
            <a:chOff x="2189450" y="2220300"/>
            <a:chExt cx="3202175" cy="1240550"/>
          </a:xfrm>
        </p:grpSpPr>
        <p:sp>
          <p:nvSpPr>
            <p:cNvPr id="65" name="Google Shape;65;p4"/>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4"/>
          <p:cNvSpPr/>
          <p:nvPr/>
        </p:nvSpPr>
        <p:spPr>
          <a:xfrm>
            <a:off x="4676248" y="4603180"/>
            <a:ext cx="4467697" cy="53173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0" y="4042575"/>
            <a:ext cx="9143996" cy="1100928"/>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txBox="1"/>
          <p:nvPr>
            <p:ph idx="1" type="subTitle"/>
          </p:nvPr>
        </p:nvSpPr>
        <p:spPr>
          <a:xfrm>
            <a:off x="536850" y="967277"/>
            <a:ext cx="8070300" cy="3381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200"/>
              <a:buFont typeface="Livvic"/>
              <a:buAutoNum type="arabicPeriod"/>
              <a:defRPr sz="1200"/>
            </a:lvl1pPr>
            <a:lvl2pPr lvl="1" rtl="0">
              <a:spcBef>
                <a:spcPts val="1600"/>
              </a:spcBef>
              <a:spcAft>
                <a:spcPts val="0"/>
              </a:spcAft>
              <a:buClr>
                <a:srgbClr val="434343"/>
              </a:buClr>
              <a:buSzPts val="1200"/>
              <a:buFont typeface="Roboto Condensed Light"/>
              <a:buAutoNum type="alphaLcPeriod"/>
              <a:defRPr/>
            </a:lvl2pPr>
            <a:lvl3pPr lvl="2" rtl="0">
              <a:spcBef>
                <a:spcPts val="1600"/>
              </a:spcBef>
              <a:spcAft>
                <a:spcPts val="0"/>
              </a:spcAft>
              <a:buClr>
                <a:srgbClr val="434343"/>
              </a:buClr>
              <a:buSzPts val="1200"/>
              <a:buFont typeface="Roboto Condensed Light"/>
              <a:buAutoNum type="romanLcPeriod"/>
              <a:defRPr/>
            </a:lvl3pPr>
            <a:lvl4pPr lvl="3" rtl="0">
              <a:spcBef>
                <a:spcPts val="1600"/>
              </a:spcBef>
              <a:spcAft>
                <a:spcPts val="0"/>
              </a:spcAft>
              <a:buClr>
                <a:srgbClr val="434343"/>
              </a:buClr>
              <a:buSzPts val="1200"/>
              <a:buFont typeface="Roboto Condensed Light"/>
              <a:buAutoNum type="arabicPeriod"/>
              <a:defRPr/>
            </a:lvl4pPr>
            <a:lvl5pPr lvl="4" rtl="0">
              <a:spcBef>
                <a:spcPts val="1600"/>
              </a:spcBef>
              <a:spcAft>
                <a:spcPts val="0"/>
              </a:spcAft>
              <a:buClr>
                <a:srgbClr val="434343"/>
              </a:buClr>
              <a:buSzPts val="1200"/>
              <a:buFont typeface="Roboto Condensed Light"/>
              <a:buAutoNum type="alphaLcPeriod"/>
              <a:defRPr/>
            </a:lvl5pPr>
            <a:lvl6pPr lvl="5" rtl="0">
              <a:spcBef>
                <a:spcPts val="1600"/>
              </a:spcBef>
              <a:spcAft>
                <a:spcPts val="0"/>
              </a:spcAft>
              <a:buClr>
                <a:srgbClr val="434343"/>
              </a:buClr>
              <a:buSzPts val="1200"/>
              <a:buFont typeface="Roboto Condensed Light"/>
              <a:buAutoNum type="romanLcPeriod"/>
              <a:defRPr/>
            </a:lvl6pPr>
            <a:lvl7pPr lvl="6" rtl="0">
              <a:spcBef>
                <a:spcPts val="1600"/>
              </a:spcBef>
              <a:spcAft>
                <a:spcPts val="0"/>
              </a:spcAft>
              <a:buClr>
                <a:srgbClr val="434343"/>
              </a:buClr>
              <a:buSzPts val="1200"/>
              <a:buFont typeface="Roboto Condensed Light"/>
              <a:buAutoNum type="arabicPeriod"/>
              <a:defRPr/>
            </a:lvl7pPr>
            <a:lvl8pPr lvl="7" rtl="0">
              <a:spcBef>
                <a:spcPts val="1600"/>
              </a:spcBef>
              <a:spcAft>
                <a:spcPts val="0"/>
              </a:spcAft>
              <a:buClr>
                <a:srgbClr val="434343"/>
              </a:buClr>
              <a:buSzPts val="1200"/>
              <a:buFont typeface="Roboto Condensed Light"/>
              <a:buAutoNum type="alphaLcPeriod"/>
              <a:defRPr/>
            </a:lvl8pPr>
            <a:lvl9pPr lvl="8" rtl="0">
              <a:spcBef>
                <a:spcPts val="1600"/>
              </a:spcBef>
              <a:spcAft>
                <a:spcPts val="1600"/>
              </a:spcAft>
              <a:buClr>
                <a:srgbClr val="434343"/>
              </a:buClr>
              <a:buSzPts val="1200"/>
              <a:buFont typeface="Roboto Condensed Light"/>
              <a:buAutoNum type="romanLcPeriod"/>
              <a:defRPr/>
            </a:lvl9pPr>
          </a:lstStyle>
          <a:p/>
        </p:txBody>
      </p:sp>
      <p:grpSp>
        <p:nvGrpSpPr>
          <p:cNvPr id="70" name="Google Shape;70;p4"/>
          <p:cNvGrpSpPr/>
          <p:nvPr/>
        </p:nvGrpSpPr>
        <p:grpSpPr>
          <a:xfrm>
            <a:off x="6460945" y="4224285"/>
            <a:ext cx="1779618" cy="680752"/>
            <a:chOff x="6460945" y="4155274"/>
            <a:chExt cx="1779618" cy="680752"/>
          </a:xfrm>
        </p:grpSpPr>
        <p:grpSp>
          <p:nvGrpSpPr>
            <p:cNvPr id="71" name="Google Shape;71;p4"/>
            <p:cNvGrpSpPr/>
            <p:nvPr/>
          </p:nvGrpSpPr>
          <p:grpSpPr>
            <a:xfrm>
              <a:off x="6826943" y="4258421"/>
              <a:ext cx="189425" cy="557741"/>
              <a:chOff x="1538085" y="1915884"/>
              <a:chExt cx="119927" cy="353269"/>
            </a:xfrm>
          </p:grpSpPr>
          <p:sp>
            <p:nvSpPr>
              <p:cNvPr id="72" name="Google Shape;72;p4"/>
              <p:cNvSpPr/>
              <p:nvPr/>
            </p:nvSpPr>
            <p:spPr>
              <a:xfrm>
                <a:off x="1594300" y="1938906"/>
                <a:ext cx="63712" cy="90994"/>
              </a:xfrm>
              <a:custGeom>
                <a:rect b="b" l="l" r="r" t="t"/>
                <a:pathLst>
                  <a:path extrusionOk="0" h="5028" w="3520">
                    <a:moveTo>
                      <a:pt x="3519" y="0"/>
                    </a:moveTo>
                    <a:lnTo>
                      <a:pt x="3519" y="0"/>
                    </a:lnTo>
                    <a:cubicBezTo>
                      <a:pt x="1420" y="828"/>
                      <a:pt x="0" y="2810"/>
                      <a:pt x="178" y="4732"/>
                    </a:cubicBezTo>
                    <a:lnTo>
                      <a:pt x="355" y="5027"/>
                    </a:lnTo>
                    <a:cubicBezTo>
                      <a:pt x="1893" y="3578"/>
                      <a:pt x="2987" y="1834"/>
                      <a:pt x="3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1565921" y="1918020"/>
                <a:ext cx="41232" cy="110811"/>
              </a:xfrm>
              <a:custGeom>
                <a:rect b="b" l="l" r="r" t="t"/>
                <a:pathLst>
                  <a:path extrusionOk="0" h="6123" w="2278">
                    <a:moveTo>
                      <a:pt x="829" y="1"/>
                    </a:moveTo>
                    <a:cubicBezTo>
                      <a:pt x="1" y="1982"/>
                      <a:pt x="385" y="4466"/>
                      <a:pt x="1834" y="6122"/>
                    </a:cubicBezTo>
                    <a:lnTo>
                      <a:pt x="2278" y="5738"/>
                    </a:lnTo>
                    <a:cubicBezTo>
                      <a:pt x="2130" y="3757"/>
                      <a:pt x="1657" y="1805"/>
                      <a:pt x="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538085" y="1941584"/>
                <a:ext cx="65866" cy="82959"/>
              </a:xfrm>
              <a:custGeom>
                <a:rect b="b" l="l" r="r" t="t"/>
                <a:pathLst>
                  <a:path extrusionOk="0" h="4584" w="3639">
                    <a:moveTo>
                      <a:pt x="178" y="0"/>
                    </a:moveTo>
                    <a:lnTo>
                      <a:pt x="178" y="0"/>
                    </a:lnTo>
                    <a:cubicBezTo>
                      <a:pt x="1" y="1686"/>
                      <a:pt x="888" y="3460"/>
                      <a:pt x="2367" y="4318"/>
                    </a:cubicBezTo>
                    <a:lnTo>
                      <a:pt x="3638" y="4584"/>
                    </a:lnTo>
                    <a:cubicBezTo>
                      <a:pt x="3077" y="2691"/>
                      <a:pt x="1805" y="1035"/>
                      <a:pt x="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1578771" y="1915884"/>
                <a:ext cx="44978" cy="115082"/>
              </a:xfrm>
              <a:custGeom>
                <a:rect b="b" l="l" r="r" t="t"/>
                <a:pathLst>
                  <a:path extrusionOk="0" h="6359" w="2485">
                    <a:moveTo>
                      <a:pt x="1893" y="1"/>
                    </a:moveTo>
                    <a:lnTo>
                      <a:pt x="1893" y="1"/>
                    </a:lnTo>
                    <a:cubicBezTo>
                      <a:pt x="503" y="1745"/>
                      <a:pt x="0" y="4229"/>
                      <a:pt x="681" y="6359"/>
                    </a:cubicBezTo>
                    <a:lnTo>
                      <a:pt x="1450" y="5885"/>
                    </a:lnTo>
                    <a:cubicBezTo>
                      <a:pt x="2337" y="4082"/>
                      <a:pt x="2485" y="1923"/>
                      <a:pt x="18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1550410" y="2014829"/>
                <a:ext cx="74952" cy="254324"/>
              </a:xfrm>
              <a:custGeom>
                <a:rect b="b" l="l" r="r" t="t"/>
                <a:pathLst>
                  <a:path extrusionOk="0" h="14053" w="4141">
                    <a:moveTo>
                      <a:pt x="1744" y="1"/>
                    </a:moveTo>
                    <a:cubicBezTo>
                      <a:pt x="1252" y="1"/>
                      <a:pt x="724" y="295"/>
                      <a:pt x="444" y="744"/>
                    </a:cubicBezTo>
                    <a:cubicBezTo>
                      <a:pt x="0" y="1453"/>
                      <a:pt x="59" y="2311"/>
                      <a:pt x="148" y="3110"/>
                    </a:cubicBezTo>
                    <a:cubicBezTo>
                      <a:pt x="473" y="6777"/>
                      <a:pt x="1065" y="10384"/>
                      <a:pt x="1656" y="14051"/>
                    </a:cubicBezTo>
                    <a:cubicBezTo>
                      <a:pt x="1669" y="14052"/>
                      <a:pt x="1682" y="14053"/>
                      <a:pt x="1695" y="14053"/>
                    </a:cubicBezTo>
                    <a:cubicBezTo>
                      <a:pt x="2083" y="14053"/>
                      <a:pt x="2280" y="13625"/>
                      <a:pt x="2366" y="13253"/>
                    </a:cubicBezTo>
                    <a:cubicBezTo>
                      <a:pt x="3283" y="9497"/>
                      <a:pt x="3874" y="5653"/>
                      <a:pt x="4081" y="1808"/>
                    </a:cubicBezTo>
                    <a:cubicBezTo>
                      <a:pt x="4140" y="1453"/>
                      <a:pt x="4140" y="1039"/>
                      <a:pt x="3933" y="714"/>
                    </a:cubicBezTo>
                    <a:cubicBezTo>
                      <a:pt x="3805" y="479"/>
                      <a:pt x="3538" y="306"/>
                      <a:pt x="3288" y="306"/>
                    </a:cubicBezTo>
                    <a:cubicBezTo>
                      <a:pt x="3192" y="306"/>
                      <a:pt x="3099" y="331"/>
                      <a:pt x="3017" y="389"/>
                    </a:cubicBezTo>
                    <a:lnTo>
                      <a:pt x="2514" y="330"/>
                    </a:lnTo>
                    <a:cubicBezTo>
                      <a:pt x="2307" y="101"/>
                      <a:pt x="2032" y="1"/>
                      <a:pt x="1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4"/>
            <p:cNvGrpSpPr/>
            <p:nvPr/>
          </p:nvGrpSpPr>
          <p:grpSpPr>
            <a:xfrm>
              <a:off x="7908012" y="4319937"/>
              <a:ext cx="172995" cy="509414"/>
              <a:chOff x="1538085" y="1915884"/>
              <a:chExt cx="119927" cy="353269"/>
            </a:xfrm>
          </p:grpSpPr>
          <p:sp>
            <p:nvSpPr>
              <p:cNvPr id="78" name="Google Shape;78;p4"/>
              <p:cNvSpPr/>
              <p:nvPr/>
            </p:nvSpPr>
            <p:spPr>
              <a:xfrm>
                <a:off x="1594300" y="1938906"/>
                <a:ext cx="63712" cy="90994"/>
              </a:xfrm>
              <a:custGeom>
                <a:rect b="b" l="l" r="r" t="t"/>
                <a:pathLst>
                  <a:path extrusionOk="0" h="5028" w="3520">
                    <a:moveTo>
                      <a:pt x="3519" y="0"/>
                    </a:moveTo>
                    <a:lnTo>
                      <a:pt x="3519" y="0"/>
                    </a:lnTo>
                    <a:cubicBezTo>
                      <a:pt x="1420" y="828"/>
                      <a:pt x="0" y="2810"/>
                      <a:pt x="178" y="4732"/>
                    </a:cubicBezTo>
                    <a:lnTo>
                      <a:pt x="355" y="5027"/>
                    </a:lnTo>
                    <a:cubicBezTo>
                      <a:pt x="1893" y="3578"/>
                      <a:pt x="2987" y="1834"/>
                      <a:pt x="3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1565921" y="1918020"/>
                <a:ext cx="41232" cy="110811"/>
              </a:xfrm>
              <a:custGeom>
                <a:rect b="b" l="l" r="r" t="t"/>
                <a:pathLst>
                  <a:path extrusionOk="0" h="6123" w="2278">
                    <a:moveTo>
                      <a:pt x="829" y="1"/>
                    </a:moveTo>
                    <a:cubicBezTo>
                      <a:pt x="1" y="1982"/>
                      <a:pt x="385" y="4466"/>
                      <a:pt x="1834" y="6122"/>
                    </a:cubicBezTo>
                    <a:lnTo>
                      <a:pt x="2278" y="5738"/>
                    </a:lnTo>
                    <a:cubicBezTo>
                      <a:pt x="2130" y="3757"/>
                      <a:pt x="1657" y="1805"/>
                      <a:pt x="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1538085" y="1941584"/>
                <a:ext cx="65866" cy="82959"/>
              </a:xfrm>
              <a:custGeom>
                <a:rect b="b" l="l" r="r" t="t"/>
                <a:pathLst>
                  <a:path extrusionOk="0" h="4584" w="3639">
                    <a:moveTo>
                      <a:pt x="178" y="0"/>
                    </a:moveTo>
                    <a:lnTo>
                      <a:pt x="178" y="0"/>
                    </a:lnTo>
                    <a:cubicBezTo>
                      <a:pt x="1" y="1686"/>
                      <a:pt x="888" y="3460"/>
                      <a:pt x="2367" y="4318"/>
                    </a:cubicBezTo>
                    <a:lnTo>
                      <a:pt x="3638" y="4584"/>
                    </a:lnTo>
                    <a:cubicBezTo>
                      <a:pt x="3077" y="2691"/>
                      <a:pt x="1805" y="1035"/>
                      <a:pt x="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1578771" y="1915884"/>
                <a:ext cx="44978" cy="115082"/>
              </a:xfrm>
              <a:custGeom>
                <a:rect b="b" l="l" r="r" t="t"/>
                <a:pathLst>
                  <a:path extrusionOk="0" h="6359" w="2485">
                    <a:moveTo>
                      <a:pt x="1893" y="1"/>
                    </a:moveTo>
                    <a:lnTo>
                      <a:pt x="1893" y="1"/>
                    </a:lnTo>
                    <a:cubicBezTo>
                      <a:pt x="503" y="1745"/>
                      <a:pt x="0" y="4229"/>
                      <a:pt x="681" y="6359"/>
                    </a:cubicBezTo>
                    <a:lnTo>
                      <a:pt x="1450" y="5885"/>
                    </a:lnTo>
                    <a:cubicBezTo>
                      <a:pt x="2337" y="4082"/>
                      <a:pt x="2485" y="1923"/>
                      <a:pt x="18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1550410" y="2014829"/>
                <a:ext cx="74952" cy="254324"/>
              </a:xfrm>
              <a:custGeom>
                <a:rect b="b" l="l" r="r" t="t"/>
                <a:pathLst>
                  <a:path extrusionOk="0" h="14053" w="4141">
                    <a:moveTo>
                      <a:pt x="1744" y="1"/>
                    </a:moveTo>
                    <a:cubicBezTo>
                      <a:pt x="1252" y="1"/>
                      <a:pt x="724" y="295"/>
                      <a:pt x="444" y="744"/>
                    </a:cubicBezTo>
                    <a:cubicBezTo>
                      <a:pt x="0" y="1453"/>
                      <a:pt x="59" y="2311"/>
                      <a:pt x="148" y="3110"/>
                    </a:cubicBezTo>
                    <a:cubicBezTo>
                      <a:pt x="473" y="6777"/>
                      <a:pt x="1065" y="10384"/>
                      <a:pt x="1656" y="14051"/>
                    </a:cubicBezTo>
                    <a:cubicBezTo>
                      <a:pt x="1669" y="14052"/>
                      <a:pt x="1682" y="14053"/>
                      <a:pt x="1695" y="14053"/>
                    </a:cubicBezTo>
                    <a:cubicBezTo>
                      <a:pt x="2083" y="14053"/>
                      <a:pt x="2280" y="13625"/>
                      <a:pt x="2366" y="13253"/>
                    </a:cubicBezTo>
                    <a:cubicBezTo>
                      <a:pt x="3283" y="9497"/>
                      <a:pt x="3874" y="5653"/>
                      <a:pt x="4081" y="1808"/>
                    </a:cubicBezTo>
                    <a:cubicBezTo>
                      <a:pt x="4140" y="1453"/>
                      <a:pt x="4140" y="1039"/>
                      <a:pt x="3933" y="714"/>
                    </a:cubicBezTo>
                    <a:cubicBezTo>
                      <a:pt x="3805" y="479"/>
                      <a:pt x="3538" y="306"/>
                      <a:pt x="3288" y="306"/>
                    </a:cubicBezTo>
                    <a:cubicBezTo>
                      <a:pt x="3192" y="306"/>
                      <a:pt x="3099" y="331"/>
                      <a:pt x="3017" y="389"/>
                    </a:cubicBezTo>
                    <a:lnTo>
                      <a:pt x="2514" y="330"/>
                    </a:lnTo>
                    <a:cubicBezTo>
                      <a:pt x="2307" y="101"/>
                      <a:pt x="2032" y="1"/>
                      <a:pt x="1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4"/>
            <p:cNvGrpSpPr/>
            <p:nvPr/>
          </p:nvGrpSpPr>
          <p:grpSpPr>
            <a:xfrm>
              <a:off x="6460945" y="4155274"/>
              <a:ext cx="1779618" cy="680752"/>
              <a:chOff x="1158083" y="1875109"/>
              <a:chExt cx="1096770" cy="419622"/>
            </a:xfrm>
          </p:grpSpPr>
          <p:sp>
            <p:nvSpPr>
              <p:cNvPr id="84" name="Google Shape;84;p4"/>
              <p:cNvSpPr/>
              <p:nvPr/>
            </p:nvSpPr>
            <p:spPr>
              <a:xfrm>
                <a:off x="1594300" y="1938906"/>
                <a:ext cx="63712" cy="90994"/>
              </a:xfrm>
              <a:custGeom>
                <a:rect b="b" l="l" r="r" t="t"/>
                <a:pathLst>
                  <a:path extrusionOk="0" h="5028" w="3520">
                    <a:moveTo>
                      <a:pt x="3519" y="0"/>
                    </a:moveTo>
                    <a:lnTo>
                      <a:pt x="3519" y="0"/>
                    </a:lnTo>
                    <a:cubicBezTo>
                      <a:pt x="1420" y="828"/>
                      <a:pt x="0" y="2810"/>
                      <a:pt x="178" y="4732"/>
                    </a:cubicBezTo>
                    <a:lnTo>
                      <a:pt x="355" y="5027"/>
                    </a:lnTo>
                    <a:cubicBezTo>
                      <a:pt x="1893" y="3578"/>
                      <a:pt x="2987" y="1834"/>
                      <a:pt x="3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565921" y="1918020"/>
                <a:ext cx="41232" cy="110811"/>
              </a:xfrm>
              <a:custGeom>
                <a:rect b="b" l="l" r="r" t="t"/>
                <a:pathLst>
                  <a:path extrusionOk="0" h="6123" w="2278">
                    <a:moveTo>
                      <a:pt x="829" y="1"/>
                    </a:moveTo>
                    <a:cubicBezTo>
                      <a:pt x="1" y="1982"/>
                      <a:pt x="385" y="4466"/>
                      <a:pt x="1834" y="6122"/>
                    </a:cubicBezTo>
                    <a:lnTo>
                      <a:pt x="2278" y="5738"/>
                    </a:lnTo>
                    <a:cubicBezTo>
                      <a:pt x="2130" y="3757"/>
                      <a:pt x="1657" y="1805"/>
                      <a:pt x="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1538085" y="1941584"/>
                <a:ext cx="65866" cy="82959"/>
              </a:xfrm>
              <a:custGeom>
                <a:rect b="b" l="l" r="r" t="t"/>
                <a:pathLst>
                  <a:path extrusionOk="0" h="4584" w="3639">
                    <a:moveTo>
                      <a:pt x="178" y="0"/>
                    </a:moveTo>
                    <a:lnTo>
                      <a:pt x="178" y="0"/>
                    </a:lnTo>
                    <a:cubicBezTo>
                      <a:pt x="1" y="1686"/>
                      <a:pt x="888" y="3460"/>
                      <a:pt x="2367" y="4318"/>
                    </a:cubicBezTo>
                    <a:lnTo>
                      <a:pt x="3638" y="4584"/>
                    </a:lnTo>
                    <a:cubicBezTo>
                      <a:pt x="3077" y="2691"/>
                      <a:pt x="1805" y="1035"/>
                      <a:pt x="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1578771" y="1915884"/>
                <a:ext cx="44978" cy="115082"/>
              </a:xfrm>
              <a:custGeom>
                <a:rect b="b" l="l" r="r" t="t"/>
                <a:pathLst>
                  <a:path extrusionOk="0" h="6359" w="2485">
                    <a:moveTo>
                      <a:pt x="1893" y="1"/>
                    </a:moveTo>
                    <a:lnTo>
                      <a:pt x="1893" y="1"/>
                    </a:lnTo>
                    <a:cubicBezTo>
                      <a:pt x="503" y="1745"/>
                      <a:pt x="0" y="4229"/>
                      <a:pt x="681" y="6359"/>
                    </a:cubicBezTo>
                    <a:lnTo>
                      <a:pt x="1450" y="5885"/>
                    </a:lnTo>
                    <a:cubicBezTo>
                      <a:pt x="2337" y="4082"/>
                      <a:pt x="2485" y="1923"/>
                      <a:pt x="18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1550410" y="2014829"/>
                <a:ext cx="74952" cy="254324"/>
              </a:xfrm>
              <a:custGeom>
                <a:rect b="b" l="l" r="r" t="t"/>
                <a:pathLst>
                  <a:path extrusionOk="0" h="14053" w="4141">
                    <a:moveTo>
                      <a:pt x="1744" y="1"/>
                    </a:moveTo>
                    <a:cubicBezTo>
                      <a:pt x="1252" y="1"/>
                      <a:pt x="724" y="295"/>
                      <a:pt x="444" y="744"/>
                    </a:cubicBezTo>
                    <a:cubicBezTo>
                      <a:pt x="0" y="1453"/>
                      <a:pt x="59" y="2311"/>
                      <a:pt x="148" y="3110"/>
                    </a:cubicBezTo>
                    <a:cubicBezTo>
                      <a:pt x="473" y="6777"/>
                      <a:pt x="1065" y="10384"/>
                      <a:pt x="1656" y="14051"/>
                    </a:cubicBezTo>
                    <a:cubicBezTo>
                      <a:pt x="1669" y="14052"/>
                      <a:pt x="1682" y="14053"/>
                      <a:pt x="1695" y="14053"/>
                    </a:cubicBezTo>
                    <a:cubicBezTo>
                      <a:pt x="2083" y="14053"/>
                      <a:pt x="2280" y="13625"/>
                      <a:pt x="2366" y="13253"/>
                    </a:cubicBezTo>
                    <a:cubicBezTo>
                      <a:pt x="3283" y="9497"/>
                      <a:pt x="3874" y="5653"/>
                      <a:pt x="4081" y="1808"/>
                    </a:cubicBezTo>
                    <a:cubicBezTo>
                      <a:pt x="4140" y="1453"/>
                      <a:pt x="4140" y="1039"/>
                      <a:pt x="3933" y="714"/>
                    </a:cubicBezTo>
                    <a:cubicBezTo>
                      <a:pt x="3805" y="479"/>
                      <a:pt x="3538" y="306"/>
                      <a:pt x="3288" y="306"/>
                    </a:cubicBezTo>
                    <a:cubicBezTo>
                      <a:pt x="3192" y="306"/>
                      <a:pt x="3099" y="331"/>
                      <a:pt x="3017" y="389"/>
                    </a:cubicBezTo>
                    <a:lnTo>
                      <a:pt x="2514" y="330"/>
                    </a:lnTo>
                    <a:cubicBezTo>
                      <a:pt x="2307" y="101"/>
                      <a:pt x="2032" y="1"/>
                      <a:pt x="1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1923995" y="1945766"/>
                <a:ext cx="63712" cy="119896"/>
              </a:xfrm>
              <a:custGeom>
                <a:rect b="b" l="l" r="r" t="t"/>
                <a:pathLst>
                  <a:path extrusionOk="0" h="6625" w="3520">
                    <a:moveTo>
                      <a:pt x="3520" y="0"/>
                    </a:moveTo>
                    <a:cubicBezTo>
                      <a:pt x="1302" y="1094"/>
                      <a:pt x="1" y="3667"/>
                      <a:pt x="385" y="6240"/>
                    </a:cubicBezTo>
                    <a:lnTo>
                      <a:pt x="563" y="6624"/>
                    </a:lnTo>
                    <a:cubicBezTo>
                      <a:pt x="2071" y="4761"/>
                      <a:pt x="3106" y="2455"/>
                      <a:pt x="3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1886005" y="1914184"/>
                <a:ext cx="46046" cy="152544"/>
              </a:xfrm>
              <a:custGeom>
                <a:rect b="b" l="l" r="r" t="t"/>
                <a:pathLst>
                  <a:path extrusionOk="0" h="8429" w="2544">
                    <a:moveTo>
                      <a:pt x="1449" y="0"/>
                    </a:moveTo>
                    <a:cubicBezTo>
                      <a:pt x="0" y="2455"/>
                      <a:pt x="148" y="5826"/>
                      <a:pt x="1774" y="8428"/>
                    </a:cubicBezTo>
                    <a:lnTo>
                      <a:pt x="2425" y="7985"/>
                    </a:lnTo>
                    <a:cubicBezTo>
                      <a:pt x="2543" y="5323"/>
                      <a:pt x="2218" y="2603"/>
                      <a:pt x="14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1873155" y="1981619"/>
                <a:ext cx="63712" cy="78688"/>
              </a:xfrm>
              <a:custGeom>
                <a:rect b="b" l="l" r="r" t="t"/>
                <a:pathLst>
                  <a:path extrusionOk="0" h="4348" w="3520">
                    <a:moveTo>
                      <a:pt x="89" y="0"/>
                    </a:moveTo>
                    <a:lnTo>
                      <a:pt x="89" y="0"/>
                    </a:lnTo>
                    <a:cubicBezTo>
                      <a:pt x="0" y="1597"/>
                      <a:pt x="917" y="3283"/>
                      <a:pt x="2337" y="4111"/>
                    </a:cubicBezTo>
                    <a:lnTo>
                      <a:pt x="3519" y="4348"/>
                    </a:lnTo>
                    <a:cubicBezTo>
                      <a:pt x="2898" y="2573"/>
                      <a:pt x="1656" y="1035"/>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1912231" y="1958073"/>
                <a:ext cx="39078" cy="108657"/>
              </a:xfrm>
              <a:custGeom>
                <a:rect b="b" l="l" r="r" t="t"/>
                <a:pathLst>
                  <a:path extrusionOk="0" h="6004" w="2159">
                    <a:moveTo>
                      <a:pt x="1508" y="0"/>
                    </a:moveTo>
                    <a:lnTo>
                      <a:pt x="1508" y="0"/>
                    </a:lnTo>
                    <a:cubicBezTo>
                      <a:pt x="296" y="1627"/>
                      <a:pt x="0" y="3963"/>
                      <a:pt x="739" y="6003"/>
                    </a:cubicBezTo>
                    <a:lnTo>
                      <a:pt x="1420" y="5501"/>
                    </a:lnTo>
                    <a:cubicBezTo>
                      <a:pt x="2129" y="3845"/>
                      <a:pt x="2159" y="1804"/>
                      <a:pt x="1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1888141" y="2051842"/>
                <a:ext cx="70138" cy="238815"/>
              </a:xfrm>
              <a:custGeom>
                <a:rect b="b" l="l" r="r" t="t"/>
                <a:pathLst>
                  <a:path extrusionOk="0" h="13196" w="3875">
                    <a:moveTo>
                      <a:pt x="1515" y="1"/>
                    </a:moveTo>
                    <a:cubicBezTo>
                      <a:pt x="1066" y="1"/>
                      <a:pt x="595" y="268"/>
                      <a:pt x="355" y="675"/>
                    </a:cubicBezTo>
                    <a:cubicBezTo>
                      <a:pt x="0" y="1296"/>
                      <a:pt x="89" y="2153"/>
                      <a:pt x="207" y="2893"/>
                    </a:cubicBezTo>
                    <a:cubicBezTo>
                      <a:pt x="740" y="6323"/>
                      <a:pt x="1479" y="9753"/>
                      <a:pt x="2248" y="13184"/>
                    </a:cubicBezTo>
                    <a:cubicBezTo>
                      <a:pt x="2279" y="13192"/>
                      <a:pt x="2309" y="13195"/>
                      <a:pt x="2338" y="13195"/>
                    </a:cubicBezTo>
                    <a:cubicBezTo>
                      <a:pt x="2638" y="13195"/>
                      <a:pt x="2815" y="12795"/>
                      <a:pt x="2869" y="12444"/>
                    </a:cubicBezTo>
                    <a:cubicBezTo>
                      <a:pt x="3490" y="8955"/>
                      <a:pt x="3815" y="5347"/>
                      <a:pt x="3874" y="1739"/>
                    </a:cubicBezTo>
                    <a:cubicBezTo>
                      <a:pt x="3874" y="1414"/>
                      <a:pt x="3874" y="1029"/>
                      <a:pt x="3667" y="704"/>
                    </a:cubicBezTo>
                    <a:cubicBezTo>
                      <a:pt x="3537" y="486"/>
                      <a:pt x="3278" y="301"/>
                      <a:pt x="3032" y="301"/>
                    </a:cubicBezTo>
                    <a:cubicBezTo>
                      <a:pt x="2944" y="301"/>
                      <a:pt x="2858" y="324"/>
                      <a:pt x="2780" y="379"/>
                    </a:cubicBezTo>
                    <a:lnTo>
                      <a:pt x="2248" y="320"/>
                    </a:lnTo>
                    <a:cubicBezTo>
                      <a:pt x="2048" y="98"/>
                      <a:pt x="1785" y="1"/>
                      <a:pt x="15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1899381" y="2153429"/>
                <a:ext cx="22498" cy="10714"/>
              </a:xfrm>
              <a:custGeom>
                <a:rect b="b" l="l" r="r" t="t"/>
                <a:pathLst>
                  <a:path extrusionOk="0" h="592" w="1243">
                    <a:moveTo>
                      <a:pt x="266" y="0"/>
                    </a:moveTo>
                    <a:cubicBezTo>
                      <a:pt x="178" y="0"/>
                      <a:pt x="119" y="30"/>
                      <a:pt x="59" y="89"/>
                    </a:cubicBezTo>
                    <a:cubicBezTo>
                      <a:pt x="30" y="118"/>
                      <a:pt x="0" y="178"/>
                      <a:pt x="0" y="266"/>
                    </a:cubicBezTo>
                    <a:cubicBezTo>
                      <a:pt x="0" y="325"/>
                      <a:pt x="30" y="414"/>
                      <a:pt x="59" y="444"/>
                    </a:cubicBezTo>
                    <a:lnTo>
                      <a:pt x="119" y="473"/>
                    </a:lnTo>
                    <a:cubicBezTo>
                      <a:pt x="178" y="532"/>
                      <a:pt x="207" y="532"/>
                      <a:pt x="266" y="532"/>
                    </a:cubicBezTo>
                    <a:cubicBezTo>
                      <a:pt x="503" y="562"/>
                      <a:pt x="740" y="592"/>
                      <a:pt x="1006" y="592"/>
                    </a:cubicBezTo>
                    <a:cubicBezTo>
                      <a:pt x="1065" y="592"/>
                      <a:pt x="1154" y="562"/>
                      <a:pt x="1183" y="532"/>
                    </a:cubicBezTo>
                    <a:cubicBezTo>
                      <a:pt x="1213" y="473"/>
                      <a:pt x="1242" y="414"/>
                      <a:pt x="1242" y="325"/>
                    </a:cubicBezTo>
                    <a:cubicBezTo>
                      <a:pt x="1242" y="266"/>
                      <a:pt x="1213" y="178"/>
                      <a:pt x="1183" y="148"/>
                    </a:cubicBezTo>
                    <a:lnTo>
                      <a:pt x="1154" y="118"/>
                    </a:lnTo>
                    <a:cubicBezTo>
                      <a:pt x="1095" y="89"/>
                      <a:pt x="1065" y="89"/>
                      <a:pt x="1006" y="89"/>
                    </a:cubicBezTo>
                    <a:cubicBezTo>
                      <a:pt x="740" y="30"/>
                      <a:pt x="503" y="0"/>
                      <a:pt x="266" y="0"/>
                    </a:cubicBezTo>
                    <a:close/>
                  </a:path>
                </a:pathLst>
              </a:custGeom>
              <a:solidFill>
                <a:srgbClr val="E08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1934710" y="2185535"/>
                <a:ext cx="18752" cy="9646"/>
              </a:xfrm>
              <a:custGeom>
                <a:rect b="b" l="l" r="r" t="t"/>
                <a:pathLst>
                  <a:path extrusionOk="0" h="533" w="1036">
                    <a:moveTo>
                      <a:pt x="266" y="1"/>
                    </a:moveTo>
                    <a:cubicBezTo>
                      <a:pt x="178" y="1"/>
                      <a:pt x="118" y="30"/>
                      <a:pt x="59" y="89"/>
                    </a:cubicBezTo>
                    <a:cubicBezTo>
                      <a:pt x="30" y="119"/>
                      <a:pt x="0" y="178"/>
                      <a:pt x="0" y="267"/>
                    </a:cubicBezTo>
                    <a:cubicBezTo>
                      <a:pt x="0" y="326"/>
                      <a:pt x="30" y="415"/>
                      <a:pt x="59" y="444"/>
                    </a:cubicBezTo>
                    <a:cubicBezTo>
                      <a:pt x="148" y="474"/>
                      <a:pt x="178" y="533"/>
                      <a:pt x="266" y="533"/>
                    </a:cubicBezTo>
                    <a:lnTo>
                      <a:pt x="769" y="533"/>
                    </a:lnTo>
                    <a:cubicBezTo>
                      <a:pt x="858" y="533"/>
                      <a:pt x="917" y="474"/>
                      <a:pt x="976" y="444"/>
                    </a:cubicBezTo>
                    <a:cubicBezTo>
                      <a:pt x="1006" y="415"/>
                      <a:pt x="1035" y="326"/>
                      <a:pt x="1035" y="267"/>
                    </a:cubicBezTo>
                    <a:cubicBezTo>
                      <a:pt x="1035" y="178"/>
                      <a:pt x="1006" y="119"/>
                      <a:pt x="976" y="89"/>
                    </a:cubicBezTo>
                    <a:cubicBezTo>
                      <a:pt x="917" y="30"/>
                      <a:pt x="858" y="1"/>
                      <a:pt x="769" y="1"/>
                    </a:cubicBezTo>
                    <a:close/>
                  </a:path>
                </a:pathLst>
              </a:custGeom>
              <a:solidFill>
                <a:srgbClr val="E08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1910620" y="2208557"/>
                <a:ext cx="18209" cy="9103"/>
              </a:xfrm>
              <a:custGeom>
                <a:rect b="b" l="l" r="r" t="t"/>
                <a:pathLst>
                  <a:path extrusionOk="0" h="503" w="1006">
                    <a:moveTo>
                      <a:pt x="296" y="0"/>
                    </a:moveTo>
                    <a:cubicBezTo>
                      <a:pt x="237" y="0"/>
                      <a:pt x="148" y="0"/>
                      <a:pt x="119" y="30"/>
                    </a:cubicBezTo>
                    <a:cubicBezTo>
                      <a:pt x="89" y="59"/>
                      <a:pt x="0" y="148"/>
                      <a:pt x="0" y="178"/>
                    </a:cubicBezTo>
                    <a:cubicBezTo>
                      <a:pt x="0" y="237"/>
                      <a:pt x="0" y="325"/>
                      <a:pt x="30" y="355"/>
                    </a:cubicBezTo>
                    <a:cubicBezTo>
                      <a:pt x="30" y="444"/>
                      <a:pt x="89" y="473"/>
                      <a:pt x="148" y="473"/>
                    </a:cubicBezTo>
                    <a:cubicBezTo>
                      <a:pt x="326" y="503"/>
                      <a:pt x="562" y="503"/>
                      <a:pt x="740" y="503"/>
                    </a:cubicBezTo>
                    <a:cubicBezTo>
                      <a:pt x="828" y="503"/>
                      <a:pt x="888" y="473"/>
                      <a:pt x="917" y="444"/>
                    </a:cubicBezTo>
                    <a:cubicBezTo>
                      <a:pt x="976" y="385"/>
                      <a:pt x="1006" y="325"/>
                      <a:pt x="1006" y="237"/>
                    </a:cubicBezTo>
                    <a:cubicBezTo>
                      <a:pt x="1006" y="178"/>
                      <a:pt x="976" y="89"/>
                      <a:pt x="917" y="59"/>
                    </a:cubicBezTo>
                    <a:cubicBezTo>
                      <a:pt x="888" y="30"/>
                      <a:pt x="828" y="0"/>
                      <a:pt x="740" y="0"/>
                    </a:cubicBezTo>
                    <a:close/>
                  </a:path>
                </a:pathLst>
              </a:custGeom>
              <a:solidFill>
                <a:srgbClr val="E08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772000" y="1898131"/>
                <a:ext cx="63712" cy="90994"/>
              </a:xfrm>
              <a:custGeom>
                <a:rect b="b" l="l" r="r" t="t"/>
                <a:pathLst>
                  <a:path extrusionOk="0" h="5028" w="3520">
                    <a:moveTo>
                      <a:pt x="3519" y="0"/>
                    </a:moveTo>
                    <a:lnTo>
                      <a:pt x="3519" y="0"/>
                    </a:lnTo>
                    <a:cubicBezTo>
                      <a:pt x="1420" y="828"/>
                      <a:pt x="0" y="2810"/>
                      <a:pt x="178" y="4732"/>
                    </a:cubicBezTo>
                    <a:lnTo>
                      <a:pt x="355" y="5027"/>
                    </a:lnTo>
                    <a:cubicBezTo>
                      <a:pt x="1893" y="3578"/>
                      <a:pt x="2987" y="1834"/>
                      <a:pt x="3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1743621" y="1877245"/>
                <a:ext cx="41232" cy="110811"/>
              </a:xfrm>
              <a:custGeom>
                <a:rect b="b" l="l" r="r" t="t"/>
                <a:pathLst>
                  <a:path extrusionOk="0" h="6123" w="2278">
                    <a:moveTo>
                      <a:pt x="829" y="1"/>
                    </a:moveTo>
                    <a:cubicBezTo>
                      <a:pt x="1" y="1982"/>
                      <a:pt x="385" y="4466"/>
                      <a:pt x="1834" y="6122"/>
                    </a:cubicBezTo>
                    <a:lnTo>
                      <a:pt x="2278" y="5738"/>
                    </a:lnTo>
                    <a:cubicBezTo>
                      <a:pt x="2130" y="3757"/>
                      <a:pt x="1657" y="1805"/>
                      <a:pt x="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1715785" y="1900809"/>
                <a:ext cx="65866" cy="82959"/>
              </a:xfrm>
              <a:custGeom>
                <a:rect b="b" l="l" r="r" t="t"/>
                <a:pathLst>
                  <a:path extrusionOk="0" h="4584" w="3639">
                    <a:moveTo>
                      <a:pt x="178" y="0"/>
                    </a:moveTo>
                    <a:lnTo>
                      <a:pt x="178" y="0"/>
                    </a:lnTo>
                    <a:cubicBezTo>
                      <a:pt x="1" y="1686"/>
                      <a:pt x="888" y="3460"/>
                      <a:pt x="2367" y="4318"/>
                    </a:cubicBezTo>
                    <a:lnTo>
                      <a:pt x="3638" y="4584"/>
                    </a:lnTo>
                    <a:cubicBezTo>
                      <a:pt x="3077" y="2691"/>
                      <a:pt x="1805" y="1035"/>
                      <a:pt x="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1756471" y="1875109"/>
                <a:ext cx="44978" cy="115082"/>
              </a:xfrm>
              <a:custGeom>
                <a:rect b="b" l="l" r="r" t="t"/>
                <a:pathLst>
                  <a:path extrusionOk="0" h="6359" w="2485">
                    <a:moveTo>
                      <a:pt x="1893" y="1"/>
                    </a:moveTo>
                    <a:lnTo>
                      <a:pt x="1893" y="1"/>
                    </a:lnTo>
                    <a:cubicBezTo>
                      <a:pt x="503" y="1745"/>
                      <a:pt x="0" y="4229"/>
                      <a:pt x="681" y="6359"/>
                    </a:cubicBezTo>
                    <a:lnTo>
                      <a:pt x="1450" y="5885"/>
                    </a:lnTo>
                    <a:cubicBezTo>
                      <a:pt x="2337" y="4082"/>
                      <a:pt x="2485" y="1923"/>
                      <a:pt x="18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728110" y="1974054"/>
                <a:ext cx="74952" cy="254324"/>
              </a:xfrm>
              <a:custGeom>
                <a:rect b="b" l="l" r="r" t="t"/>
                <a:pathLst>
                  <a:path extrusionOk="0" h="14053" w="4141">
                    <a:moveTo>
                      <a:pt x="1744" y="1"/>
                    </a:moveTo>
                    <a:cubicBezTo>
                      <a:pt x="1252" y="1"/>
                      <a:pt x="724" y="295"/>
                      <a:pt x="444" y="744"/>
                    </a:cubicBezTo>
                    <a:cubicBezTo>
                      <a:pt x="0" y="1453"/>
                      <a:pt x="59" y="2311"/>
                      <a:pt x="148" y="3110"/>
                    </a:cubicBezTo>
                    <a:cubicBezTo>
                      <a:pt x="473" y="6777"/>
                      <a:pt x="1065" y="10384"/>
                      <a:pt x="1656" y="14051"/>
                    </a:cubicBezTo>
                    <a:cubicBezTo>
                      <a:pt x="1669" y="14052"/>
                      <a:pt x="1682" y="14053"/>
                      <a:pt x="1695" y="14053"/>
                    </a:cubicBezTo>
                    <a:cubicBezTo>
                      <a:pt x="2083" y="14053"/>
                      <a:pt x="2280" y="13625"/>
                      <a:pt x="2366" y="13253"/>
                    </a:cubicBezTo>
                    <a:cubicBezTo>
                      <a:pt x="3283" y="9497"/>
                      <a:pt x="3874" y="5653"/>
                      <a:pt x="4081" y="1808"/>
                    </a:cubicBezTo>
                    <a:cubicBezTo>
                      <a:pt x="4140" y="1453"/>
                      <a:pt x="4140" y="1039"/>
                      <a:pt x="3933" y="714"/>
                    </a:cubicBezTo>
                    <a:cubicBezTo>
                      <a:pt x="3805" y="479"/>
                      <a:pt x="3538" y="306"/>
                      <a:pt x="3288" y="306"/>
                    </a:cubicBezTo>
                    <a:cubicBezTo>
                      <a:pt x="3192" y="306"/>
                      <a:pt x="3099" y="331"/>
                      <a:pt x="3017" y="389"/>
                    </a:cubicBezTo>
                    <a:lnTo>
                      <a:pt x="2514" y="330"/>
                    </a:lnTo>
                    <a:cubicBezTo>
                      <a:pt x="2307" y="101"/>
                      <a:pt x="2032" y="1"/>
                      <a:pt x="1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1771457" y="2115965"/>
                <a:ext cx="19295" cy="10171"/>
              </a:xfrm>
              <a:custGeom>
                <a:rect b="b" l="l" r="r" t="t"/>
                <a:pathLst>
                  <a:path extrusionOk="0" h="562" w="1066">
                    <a:moveTo>
                      <a:pt x="829" y="0"/>
                    </a:moveTo>
                    <a:cubicBezTo>
                      <a:pt x="622" y="0"/>
                      <a:pt x="444" y="0"/>
                      <a:pt x="267" y="30"/>
                    </a:cubicBezTo>
                    <a:cubicBezTo>
                      <a:pt x="178" y="30"/>
                      <a:pt x="119" y="89"/>
                      <a:pt x="89" y="118"/>
                    </a:cubicBezTo>
                    <a:cubicBezTo>
                      <a:pt x="30" y="148"/>
                      <a:pt x="1" y="237"/>
                      <a:pt x="1" y="296"/>
                    </a:cubicBezTo>
                    <a:cubicBezTo>
                      <a:pt x="1" y="385"/>
                      <a:pt x="30" y="444"/>
                      <a:pt x="89" y="473"/>
                    </a:cubicBezTo>
                    <a:cubicBezTo>
                      <a:pt x="148" y="532"/>
                      <a:pt x="178" y="562"/>
                      <a:pt x="267" y="562"/>
                    </a:cubicBezTo>
                    <a:cubicBezTo>
                      <a:pt x="444" y="562"/>
                      <a:pt x="622" y="562"/>
                      <a:pt x="829" y="532"/>
                    </a:cubicBezTo>
                    <a:cubicBezTo>
                      <a:pt x="888" y="532"/>
                      <a:pt x="976" y="473"/>
                      <a:pt x="1006" y="444"/>
                    </a:cubicBezTo>
                    <a:cubicBezTo>
                      <a:pt x="1036" y="414"/>
                      <a:pt x="1065" y="325"/>
                      <a:pt x="1065" y="266"/>
                    </a:cubicBezTo>
                    <a:cubicBezTo>
                      <a:pt x="1065" y="178"/>
                      <a:pt x="1036" y="118"/>
                      <a:pt x="1006" y="89"/>
                    </a:cubicBezTo>
                    <a:cubicBezTo>
                      <a:pt x="976" y="30"/>
                      <a:pt x="888" y="0"/>
                      <a:pt x="829" y="0"/>
                    </a:cubicBezTo>
                    <a:close/>
                  </a:path>
                </a:pathLst>
              </a:custGeom>
              <a:solidFill>
                <a:srgbClr val="E08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1743096" y="2141646"/>
                <a:ext cx="20344" cy="9121"/>
              </a:xfrm>
              <a:custGeom>
                <a:rect b="b" l="l" r="r" t="t"/>
                <a:pathLst>
                  <a:path extrusionOk="0" h="504" w="1124">
                    <a:moveTo>
                      <a:pt x="237" y="1"/>
                    </a:moveTo>
                    <a:cubicBezTo>
                      <a:pt x="207" y="1"/>
                      <a:pt x="178" y="1"/>
                      <a:pt x="118" y="30"/>
                    </a:cubicBezTo>
                    <a:cubicBezTo>
                      <a:pt x="89" y="60"/>
                      <a:pt x="0" y="148"/>
                      <a:pt x="0" y="178"/>
                    </a:cubicBezTo>
                    <a:cubicBezTo>
                      <a:pt x="0" y="237"/>
                      <a:pt x="0" y="326"/>
                      <a:pt x="59" y="355"/>
                    </a:cubicBezTo>
                    <a:cubicBezTo>
                      <a:pt x="59" y="385"/>
                      <a:pt x="118" y="474"/>
                      <a:pt x="207" y="474"/>
                    </a:cubicBezTo>
                    <a:cubicBezTo>
                      <a:pt x="414" y="503"/>
                      <a:pt x="651" y="503"/>
                      <a:pt x="858" y="503"/>
                    </a:cubicBezTo>
                    <a:cubicBezTo>
                      <a:pt x="917" y="503"/>
                      <a:pt x="947" y="503"/>
                      <a:pt x="976" y="474"/>
                    </a:cubicBezTo>
                    <a:cubicBezTo>
                      <a:pt x="1006" y="474"/>
                      <a:pt x="1065" y="444"/>
                      <a:pt x="1065" y="444"/>
                    </a:cubicBezTo>
                    <a:cubicBezTo>
                      <a:pt x="1094" y="385"/>
                      <a:pt x="1124" y="326"/>
                      <a:pt x="1124" y="237"/>
                    </a:cubicBezTo>
                    <a:cubicBezTo>
                      <a:pt x="1124" y="178"/>
                      <a:pt x="1094" y="89"/>
                      <a:pt x="1065" y="60"/>
                    </a:cubicBezTo>
                    <a:cubicBezTo>
                      <a:pt x="1006" y="30"/>
                      <a:pt x="947" y="1"/>
                      <a:pt x="858" y="1"/>
                    </a:cubicBezTo>
                    <a:cubicBezTo>
                      <a:pt x="769" y="15"/>
                      <a:pt x="680" y="23"/>
                      <a:pt x="592" y="23"/>
                    </a:cubicBezTo>
                    <a:cubicBezTo>
                      <a:pt x="503" y="23"/>
                      <a:pt x="414" y="15"/>
                      <a:pt x="325" y="1"/>
                    </a:cubicBezTo>
                    <a:close/>
                  </a:path>
                </a:pathLst>
              </a:custGeom>
              <a:solidFill>
                <a:srgbClr val="E08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158083" y="2102789"/>
                <a:ext cx="1096770" cy="191942"/>
              </a:xfrm>
              <a:custGeom>
                <a:rect b="b" l="l" r="r" t="t"/>
                <a:pathLst>
                  <a:path extrusionOk="0" h="10606" w="60595">
                    <a:moveTo>
                      <a:pt x="36111" y="0"/>
                    </a:moveTo>
                    <a:cubicBezTo>
                      <a:pt x="33705" y="0"/>
                      <a:pt x="31266" y="1121"/>
                      <a:pt x="29750" y="3242"/>
                    </a:cubicBezTo>
                    <a:cubicBezTo>
                      <a:pt x="29168" y="2808"/>
                      <a:pt x="28465" y="2597"/>
                      <a:pt x="27755" y="2597"/>
                    </a:cubicBezTo>
                    <a:cubicBezTo>
                      <a:pt x="26770" y="2597"/>
                      <a:pt x="25770" y="3001"/>
                      <a:pt x="25048" y="3774"/>
                    </a:cubicBezTo>
                    <a:cubicBezTo>
                      <a:pt x="24342" y="2432"/>
                      <a:pt x="22962" y="1784"/>
                      <a:pt x="21592" y="1784"/>
                    </a:cubicBezTo>
                    <a:cubicBezTo>
                      <a:pt x="21242" y="1784"/>
                      <a:pt x="20891" y="1827"/>
                      <a:pt x="20553" y="1911"/>
                    </a:cubicBezTo>
                    <a:cubicBezTo>
                      <a:pt x="18897" y="2325"/>
                      <a:pt x="17448" y="3508"/>
                      <a:pt x="16118" y="4720"/>
                    </a:cubicBezTo>
                    <a:cubicBezTo>
                      <a:pt x="15496" y="5312"/>
                      <a:pt x="14787" y="5933"/>
                      <a:pt x="13959" y="5933"/>
                    </a:cubicBezTo>
                    <a:cubicBezTo>
                      <a:pt x="13190" y="5933"/>
                      <a:pt x="12539" y="5401"/>
                      <a:pt x="11800" y="5253"/>
                    </a:cubicBezTo>
                    <a:cubicBezTo>
                      <a:pt x="11661" y="5225"/>
                      <a:pt x="11525" y="5212"/>
                      <a:pt x="11390" y="5212"/>
                    </a:cubicBezTo>
                    <a:cubicBezTo>
                      <a:pt x="9521" y="5212"/>
                      <a:pt x="8053" y="7725"/>
                      <a:pt x="6122" y="7973"/>
                    </a:cubicBezTo>
                    <a:cubicBezTo>
                      <a:pt x="5993" y="7998"/>
                      <a:pt x="5862" y="8006"/>
                      <a:pt x="5728" y="8006"/>
                    </a:cubicBezTo>
                    <a:cubicBezTo>
                      <a:pt x="5372" y="8006"/>
                      <a:pt x="5001" y="7944"/>
                      <a:pt x="4614" y="7944"/>
                    </a:cubicBezTo>
                    <a:cubicBezTo>
                      <a:pt x="4541" y="7940"/>
                      <a:pt x="4467" y="7938"/>
                      <a:pt x="4394" y="7938"/>
                    </a:cubicBezTo>
                    <a:cubicBezTo>
                      <a:pt x="2721" y="7938"/>
                      <a:pt x="1049" y="8898"/>
                      <a:pt x="1" y="10428"/>
                    </a:cubicBezTo>
                    <a:lnTo>
                      <a:pt x="60594" y="10605"/>
                    </a:lnTo>
                    <a:cubicBezTo>
                      <a:pt x="59855" y="9600"/>
                      <a:pt x="58761" y="8890"/>
                      <a:pt x="57637" y="8742"/>
                    </a:cubicBezTo>
                    <a:cubicBezTo>
                      <a:pt x="56987" y="8654"/>
                      <a:pt x="56306" y="8713"/>
                      <a:pt x="55774" y="8269"/>
                    </a:cubicBezTo>
                    <a:cubicBezTo>
                      <a:pt x="55153" y="7796"/>
                      <a:pt x="54976" y="6731"/>
                      <a:pt x="54266" y="6347"/>
                    </a:cubicBezTo>
                    <a:cubicBezTo>
                      <a:pt x="54080" y="6251"/>
                      <a:pt x="53893" y="6212"/>
                      <a:pt x="53704" y="6212"/>
                    </a:cubicBezTo>
                    <a:cubicBezTo>
                      <a:pt x="52897" y="6212"/>
                      <a:pt x="52058" y="6920"/>
                      <a:pt x="51220" y="6968"/>
                    </a:cubicBezTo>
                    <a:cubicBezTo>
                      <a:pt x="51188" y="6970"/>
                      <a:pt x="51156" y="6971"/>
                      <a:pt x="51124" y="6971"/>
                    </a:cubicBezTo>
                    <a:cubicBezTo>
                      <a:pt x="49273" y="6971"/>
                      <a:pt x="48057" y="3905"/>
                      <a:pt x="46359" y="3905"/>
                    </a:cubicBezTo>
                    <a:cubicBezTo>
                      <a:pt x="46209" y="3905"/>
                      <a:pt x="46055" y="3929"/>
                      <a:pt x="45897" y="3981"/>
                    </a:cubicBezTo>
                    <a:cubicBezTo>
                      <a:pt x="45485" y="4119"/>
                      <a:pt x="45123" y="4460"/>
                      <a:pt x="44718" y="4460"/>
                    </a:cubicBezTo>
                    <a:cubicBezTo>
                      <a:pt x="44688" y="4460"/>
                      <a:pt x="44657" y="4458"/>
                      <a:pt x="44625" y="4454"/>
                    </a:cubicBezTo>
                    <a:cubicBezTo>
                      <a:pt x="44182" y="4425"/>
                      <a:pt x="43827" y="4011"/>
                      <a:pt x="43502" y="3685"/>
                    </a:cubicBezTo>
                    <a:cubicBezTo>
                      <a:pt x="41609" y="1645"/>
                      <a:pt x="39184" y="225"/>
                      <a:pt x="36641" y="18"/>
                    </a:cubicBezTo>
                    <a:cubicBezTo>
                      <a:pt x="36465" y="6"/>
                      <a:pt x="36288" y="0"/>
                      <a:pt x="361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795547" y="2102789"/>
                <a:ext cx="458201" cy="191942"/>
              </a:xfrm>
              <a:custGeom>
                <a:rect b="b" l="l" r="r" t="t"/>
                <a:pathLst>
                  <a:path extrusionOk="0" h="10606" w="25315">
                    <a:moveTo>
                      <a:pt x="880" y="1"/>
                    </a:moveTo>
                    <a:cubicBezTo>
                      <a:pt x="575" y="1"/>
                      <a:pt x="282" y="21"/>
                      <a:pt x="0" y="78"/>
                    </a:cubicBezTo>
                    <a:cubicBezTo>
                      <a:pt x="2455" y="1142"/>
                      <a:pt x="4525" y="3271"/>
                      <a:pt x="5589" y="5992"/>
                    </a:cubicBezTo>
                    <a:cubicBezTo>
                      <a:pt x="6053" y="5799"/>
                      <a:pt x="6537" y="5708"/>
                      <a:pt x="7021" y="5708"/>
                    </a:cubicBezTo>
                    <a:cubicBezTo>
                      <a:pt x="8543" y="5708"/>
                      <a:pt x="10060" y="6611"/>
                      <a:pt x="10912" y="8092"/>
                    </a:cubicBezTo>
                    <a:cubicBezTo>
                      <a:pt x="11291" y="7919"/>
                      <a:pt x="11699" y="7835"/>
                      <a:pt x="12110" y="7835"/>
                    </a:cubicBezTo>
                    <a:cubicBezTo>
                      <a:pt x="13177" y="7835"/>
                      <a:pt x="14264" y="8398"/>
                      <a:pt x="14905" y="9422"/>
                    </a:cubicBezTo>
                    <a:cubicBezTo>
                      <a:pt x="15171" y="9807"/>
                      <a:pt x="15378" y="10310"/>
                      <a:pt x="15762" y="10517"/>
                    </a:cubicBezTo>
                    <a:cubicBezTo>
                      <a:pt x="15792" y="10517"/>
                      <a:pt x="15792" y="10546"/>
                      <a:pt x="15822" y="10546"/>
                    </a:cubicBezTo>
                    <a:lnTo>
                      <a:pt x="25314" y="10605"/>
                    </a:lnTo>
                    <a:cubicBezTo>
                      <a:pt x="24634" y="9600"/>
                      <a:pt x="23540" y="8949"/>
                      <a:pt x="22416" y="8742"/>
                    </a:cubicBezTo>
                    <a:cubicBezTo>
                      <a:pt x="21766" y="8683"/>
                      <a:pt x="21085" y="8713"/>
                      <a:pt x="20553" y="8269"/>
                    </a:cubicBezTo>
                    <a:cubicBezTo>
                      <a:pt x="19932" y="7766"/>
                      <a:pt x="19755" y="6731"/>
                      <a:pt x="19045" y="6347"/>
                    </a:cubicBezTo>
                    <a:cubicBezTo>
                      <a:pt x="18859" y="6251"/>
                      <a:pt x="18674" y="6212"/>
                      <a:pt x="18488" y="6212"/>
                    </a:cubicBezTo>
                    <a:cubicBezTo>
                      <a:pt x="17694" y="6212"/>
                      <a:pt x="16885" y="6920"/>
                      <a:pt x="15999" y="6968"/>
                    </a:cubicBezTo>
                    <a:cubicBezTo>
                      <a:pt x="15967" y="6970"/>
                      <a:pt x="15935" y="6971"/>
                      <a:pt x="15903" y="6971"/>
                    </a:cubicBezTo>
                    <a:cubicBezTo>
                      <a:pt x="14052" y="6971"/>
                      <a:pt x="12836" y="3905"/>
                      <a:pt x="11138" y="3905"/>
                    </a:cubicBezTo>
                    <a:cubicBezTo>
                      <a:pt x="10988" y="3905"/>
                      <a:pt x="10834" y="3929"/>
                      <a:pt x="10676" y="3981"/>
                    </a:cubicBezTo>
                    <a:cubicBezTo>
                      <a:pt x="10264" y="4119"/>
                      <a:pt x="9902" y="4460"/>
                      <a:pt x="9497" y="4460"/>
                    </a:cubicBezTo>
                    <a:cubicBezTo>
                      <a:pt x="9467" y="4460"/>
                      <a:pt x="9436" y="4458"/>
                      <a:pt x="9404" y="4454"/>
                    </a:cubicBezTo>
                    <a:cubicBezTo>
                      <a:pt x="8961" y="4425"/>
                      <a:pt x="8606" y="4070"/>
                      <a:pt x="8281" y="3685"/>
                    </a:cubicBezTo>
                    <a:cubicBezTo>
                      <a:pt x="6388" y="1645"/>
                      <a:pt x="3993" y="225"/>
                      <a:pt x="1420" y="18"/>
                    </a:cubicBezTo>
                    <a:cubicBezTo>
                      <a:pt x="1236" y="8"/>
                      <a:pt x="1056" y="1"/>
                      <a:pt x="8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
    <p:spTree>
      <p:nvGrpSpPr>
        <p:cNvPr id="463" name="Shape 463"/>
        <p:cNvGrpSpPr/>
        <p:nvPr/>
      </p:nvGrpSpPr>
      <p:grpSpPr>
        <a:xfrm>
          <a:off x="0" y="0"/>
          <a:ext cx="0" cy="0"/>
          <a:chOff x="0" y="0"/>
          <a:chExt cx="0" cy="0"/>
        </a:xfrm>
      </p:grpSpPr>
      <p:sp>
        <p:nvSpPr>
          <p:cNvPr id="464" name="Google Shape;464;p31"/>
          <p:cNvSpPr/>
          <p:nvPr/>
        </p:nvSpPr>
        <p:spPr>
          <a:xfrm>
            <a:off x="1116425" y="28654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417059" y="43356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7021900" y="243101"/>
            <a:ext cx="1281282" cy="80950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8151912" y="1158576"/>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1"/>
          <p:cNvSpPr/>
          <p:nvPr/>
        </p:nvSpPr>
        <p:spPr>
          <a:xfrm>
            <a:off x="6602950" y="1052590"/>
            <a:ext cx="376439" cy="23783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470" name="Shape 470"/>
        <p:cNvGrpSpPr/>
        <p:nvPr/>
      </p:nvGrpSpPr>
      <p:grpSpPr>
        <a:xfrm>
          <a:off x="0" y="0"/>
          <a:ext cx="0" cy="0"/>
          <a:chOff x="0" y="0"/>
          <a:chExt cx="0" cy="0"/>
        </a:xfrm>
      </p:grpSpPr>
      <p:sp>
        <p:nvSpPr>
          <p:cNvPr id="471" name="Google Shape;471;p32"/>
          <p:cNvSpPr/>
          <p:nvPr/>
        </p:nvSpPr>
        <p:spPr>
          <a:xfrm flipH="1">
            <a:off x="-24" y="4870300"/>
            <a:ext cx="5234823" cy="273189"/>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flipH="1">
            <a:off x="6316932" y="4943972"/>
            <a:ext cx="2827068" cy="199526"/>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txBox="1"/>
          <p:nvPr>
            <p:ph idx="1" type="subTitle"/>
          </p:nvPr>
        </p:nvSpPr>
        <p:spPr>
          <a:xfrm>
            <a:off x="5063168" y="2215832"/>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474" name="Google Shape;474;p32"/>
          <p:cNvSpPr txBox="1"/>
          <p:nvPr>
            <p:ph idx="2" type="subTitle"/>
          </p:nvPr>
        </p:nvSpPr>
        <p:spPr>
          <a:xfrm>
            <a:off x="5063175" y="2508800"/>
            <a:ext cx="2412000" cy="11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5" name="Google Shape;475;p32"/>
          <p:cNvSpPr txBox="1"/>
          <p:nvPr>
            <p:ph idx="3" type="subTitle"/>
          </p:nvPr>
        </p:nvSpPr>
        <p:spPr>
          <a:xfrm>
            <a:off x="1662525" y="2215832"/>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476" name="Google Shape;476;p32"/>
          <p:cNvSpPr txBox="1"/>
          <p:nvPr>
            <p:ph idx="4" type="subTitle"/>
          </p:nvPr>
        </p:nvSpPr>
        <p:spPr>
          <a:xfrm>
            <a:off x="1662525" y="2508800"/>
            <a:ext cx="2412000" cy="11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7" name="Google Shape;477;p32"/>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_1">
    <p:spTree>
      <p:nvGrpSpPr>
        <p:cNvPr id="478" name="Shape 478"/>
        <p:cNvGrpSpPr/>
        <p:nvPr/>
      </p:nvGrpSpPr>
      <p:grpSpPr>
        <a:xfrm>
          <a:off x="0" y="0"/>
          <a:ext cx="0" cy="0"/>
          <a:chOff x="0" y="0"/>
          <a:chExt cx="0" cy="0"/>
        </a:xfrm>
      </p:grpSpPr>
      <p:sp>
        <p:nvSpPr>
          <p:cNvPr id="479" name="Google Shape;479;p33"/>
          <p:cNvSpPr txBox="1"/>
          <p:nvPr>
            <p:ph idx="1" type="subTitle"/>
          </p:nvPr>
        </p:nvSpPr>
        <p:spPr>
          <a:xfrm>
            <a:off x="1312625" y="1909225"/>
            <a:ext cx="4191000" cy="8145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a:lvl1pPr>
            <a:lvl2pPr lvl="1" algn="r">
              <a:spcBef>
                <a:spcPts val="1600"/>
              </a:spcBef>
              <a:spcAft>
                <a:spcPts val="0"/>
              </a:spcAft>
              <a:buSzPts val="1400"/>
              <a:buNone/>
              <a:defRPr/>
            </a:lvl2pPr>
            <a:lvl3pPr lvl="2" algn="r">
              <a:spcBef>
                <a:spcPts val="1600"/>
              </a:spcBef>
              <a:spcAft>
                <a:spcPts val="0"/>
              </a:spcAft>
              <a:buSzPts val="1400"/>
              <a:buNone/>
              <a:defRPr/>
            </a:lvl3pPr>
            <a:lvl4pPr lvl="3" algn="r">
              <a:spcBef>
                <a:spcPts val="1600"/>
              </a:spcBef>
              <a:spcAft>
                <a:spcPts val="0"/>
              </a:spcAft>
              <a:buSzPts val="1400"/>
              <a:buNone/>
              <a:defRPr/>
            </a:lvl4pPr>
            <a:lvl5pPr lvl="4" algn="r">
              <a:spcBef>
                <a:spcPts val="1600"/>
              </a:spcBef>
              <a:spcAft>
                <a:spcPts val="0"/>
              </a:spcAft>
              <a:buSzPts val="1400"/>
              <a:buNone/>
              <a:defRPr/>
            </a:lvl5pPr>
            <a:lvl6pPr lvl="5" algn="r">
              <a:spcBef>
                <a:spcPts val="1600"/>
              </a:spcBef>
              <a:spcAft>
                <a:spcPts val="0"/>
              </a:spcAft>
              <a:buSzPts val="1400"/>
              <a:buNone/>
              <a:defRPr/>
            </a:lvl6pPr>
            <a:lvl7pPr lvl="6" algn="r">
              <a:spcBef>
                <a:spcPts val="1600"/>
              </a:spcBef>
              <a:spcAft>
                <a:spcPts val="0"/>
              </a:spcAft>
              <a:buSzPts val="1400"/>
              <a:buNone/>
              <a:defRPr/>
            </a:lvl7pPr>
            <a:lvl8pPr lvl="7" algn="r">
              <a:spcBef>
                <a:spcPts val="1600"/>
              </a:spcBef>
              <a:spcAft>
                <a:spcPts val="0"/>
              </a:spcAft>
              <a:buSzPts val="1400"/>
              <a:buNone/>
              <a:defRPr/>
            </a:lvl8pPr>
            <a:lvl9pPr lvl="8" algn="r">
              <a:spcBef>
                <a:spcPts val="1600"/>
              </a:spcBef>
              <a:spcAft>
                <a:spcPts val="1600"/>
              </a:spcAft>
              <a:buSzPts val="1400"/>
              <a:buNone/>
              <a:defRPr/>
            </a:lvl9pPr>
          </a:lstStyle>
          <a:p/>
        </p:txBody>
      </p:sp>
      <p:sp>
        <p:nvSpPr>
          <p:cNvPr id="480" name="Google Shape;480;p33"/>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81" name="Google Shape;481;p33"/>
          <p:cNvSpPr txBox="1"/>
          <p:nvPr>
            <p:ph idx="2" type="subTitle"/>
          </p:nvPr>
        </p:nvSpPr>
        <p:spPr>
          <a:xfrm>
            <a:off x="1309476" y="1671325"/>
            <a:ext cx="4191000" cy="237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600"/>
              <a:buFont typeface="Montserrat"/>
              <a:buNone/>
              <a:defRPr sz="2200">
                <a:solidFill>
                  <a:schemeClr val="accent2"/>
                </a:solidFill>
                <a:latin typeface="Patrick Hand"/>
                <a:ea typeface="Patrick Hand"/>
                <a:cs typeface="Patrick Hand"/>
                <a:sym typeface="Patrick Hand"/>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482" name="Google Shape;482;p33"/>
          <p:cNvSpPr txBox="1"/>
          <p:nvPr>
            <p:ph idx="3" type="subTitle"/>
          </p:nvPr>
        </p:nvSpPr>
        <p:spPr>
          <a:xfrm>
            <a:off x="3640425" y="3099025"/>
            <a:ext cx="4194000" cy="23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600"/>
              <a:buFont typeface="Montserrat"/>
              <a:buNone/>
              <a:defRPr sz="2200">
                <a:solidFill>
                  <a:schemeClr val="dk2"/>
                </a:solidFill>
                <a:latin typeface="Patrick Hand"/>
                <a:ea typeface="Patrick Hand"/>
                <a:cs typeface="Patrick Hand"/>
                <a:sym typeface="Patrick Han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3" name="Google Shape;483;p33"/>
          <p:cNvSpPr txBox="1"/>
          <p:nvPr>
            <p:ph idx="4" type="subTitle"/>
          </p:nvPr>
        </p:nvSpPr>
        <p:spPr>
          <a:xfrm>
            <a:off x="3643576" y="3336925"/>
            <a:ext cx="4194000" cy="91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solidFill>
          <a:schemeClr val="dk1"/>
        </a:solidFill>
      </p:bgPr>
    </p:bg>
    <p:spTree>
      <p:nvGrpSpPr>
        <p:cNvPr id="484" name="Shape 484"/>
        <p:cNvGrpSpPr/>
        <p:nvPr/>
      </p:nvGrpSpPr>
      <p:grpSpPr>
        <a:xfrm>
          <a:off x="0" y="0"/>
          <a:ext cx="0" cy="0"/>
          <a:chOff x="0" y="0"/>
          <a:chExt cx="0" cy="0"/>
        </a:xfrm>
      </p:grpSpPr>
      <p:sp>
        <p:nvSpPr>
          <p:cNvPr id="485" name="Google Shape;485;p34"/>
          <p:cNvSpPr/>
          <p:nvPr/>
        </p:nvSpPr>
        <p:spPr>
          <a:xfrm>
            <a:off x="320975" y="913051"/>
            <a:ext cx="2114646" cy="1335833"/>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2435634" y="4731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7168126" y="15232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6538450" y="10267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flipH="1">
            <a:off x="5223890" y="4817871"/>
            <a:ext cx="3920110" cy="31973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flipH="1">
            <a:off x="-2323" y="4773207"/>
            <a:ext cx="4467697" cy="36441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2375" y="4553725"/>
            <a:ext cx="9143996" cy="58976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txBox="1"/>
          <p:nvPr>
            <p:ph idx="1" type="subTitle"/>
          </p:nvPr>
        </p:nvSpPr>
        <p:spPr>
          <a:xfrm>
            <a:off x="3369050" y="2711760"/>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493" name="Google Shape;493;p34"/>
          <p:cNvSpPr txBox="1"/>
          <p:nvPr>
            <p:ph idx="2" type="subTitle"/>
          </p:nvPr>
        </p:nvSpPr>
        <p:spPr>
          <a:xfrm>
            <a:off x="3360468" y="2970805"/>
            <a:ext cx="2409900" cy="11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4" name="Google Shape;494;p34"/>
          <p:cNvSpPr txBox="1"/>
          <p:nvPr>
            <p:ph idx="3" type="subTitle"/>
          </p:nvPr>
        </p:nvSpPr>
        <p:spPr>
          <a:xfrm>
            <a:off x="649492" y="2711760"/>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495" name="Google Shape;495;p34"/>
          <p:cNvSpPr txBox="1"/>
          <p:nvPr>
            <p:ph idx="4" type="subTitle"/>
          </p:nvPr>
        </p:nvSpPr>
        <p:spPr>
          <a:xfrm>
            <a:off x="643417" y="2970810"/>
            <a:ext cx="2409900" cy="11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6" name="Google Shape;496;p34"/>
          <p:cNvSpPr txBox="1"/>
          <p:nvPr>
            <p:ph idx="5" type="subTitle"/>
          </p:nvPr>
        </p:nvSpPr>
        <p:spPr>
          <a:xfrm>
            <a:off x="6083593" y="2711760"/>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497" name="Google Shape;497;p34"/>
          <p:cNvSpPr txBox="1"/>
          <p:nvPr>
            <p:ph idx="6" type="subTitle"/>
          </p:nvPr>
        </p:nvSpPr>
        <p:spPr>
          <a:xfrm>
            <a:off x="6039500" y="2970800"/>
            <a:ext cx="2485800" cy="11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34"/>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499" name="Google Shape;499;p34"/>
          <p:cNvGrpSpPr/>
          <p:nvPr/>
        </p:nvGrpSpPr>
        <p:grpSpPr>
          <a:xfrm>
            <a:off x="1975380" y="4374305"/>
            <a:ext cx="1619112" cy="593354"/>
            <a:chOff x="5046670" y="3208808"/>
            <a:chExt cx="1120415" cy="410597"/>
          </a:xfrm>
        </p:grpSpPr>
        <p:grpSp>
          <p:nvGrpSpPr>
            <p:cNvPr id="500" name="Google Shape;500;p34"/>
            <p:cNvGrpSpPr/>
            <p:nvPr/>
          </p:nvGrpSpPr>
          <p:grpSpPr>
            <a:xfrm flipH="1">
              <a:off x="5811603" y="3321460"/>
              <a:ext cx="82906" cy="185771"/>
              <a:chOff x="3004175" y="2722350"/>
              <a:chExt cx="195950" cy="439175"/>
            </a:xfrm>
          </p:grpSpPr>
          <p:sp>
            <p:nvSpPr>
              <p:cNvPr id="501" name="Google Shape;501;p34"/>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4"/>
            <p:cNvGrpSpPr/>
            <p:nvPr/>
          </p:nvGrpSpPr>
          <p:grpSpPr>
            <a:xfrm flipH="1" rot="3041596">
              <a:off x="5625845" y="3373209"/>
              <a:ext cx="96168" cy="82240"/>
              <a:chOff x="5928149" y="3267314"/>
              <a:chExt cx="96164" cy="82236"/>
            </a:xfrm>
          </p:grpSpPr>
          <p:sp>
            <p:nvSpPr>
              <p:cNvPr id="509" name="Google Shape;509;p34"/>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4"/>
            <p:cNvGrpSpPr/>
            <p:nvPr/>
          </p:nvGrpSpPr>
          <p:grpSpPr>
            <a:xfrm rot="-2700000">
              <a:off x="5946361" y="3473182"/>
              <a:ext cx="96163" cy="82235"/>
              <a:chOff x="5928149" y="3267314"/>
              <a:chExt cx="96164" cy="82236"/>
            </a:xfrm>
          </p:grpSpPr>
          <p:sp>
            <p:nvSpPr>
              <p:cNvPr id="512" name="Google Shape;512;p34"/>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34"/>
            <p:cNvGrpSpPr/>
            <p:nvPr/>
          </p:nvGrpSpPr>
          <p:grpSpPr>
            <a:xfrm>
              <a:off x="5222364" y="3208808"/>
              <a:ext cx="145434" cy="325956"/>
              <a:chOff x="3004175" y="2722350"/>
              <a:chExt cx="195950" cy="439175"/>
            </a:xfrm>
          </p:grpSpPr>
          <p:sp>
            <p:nvSpPr>
              <p:cNvPr id="515" name="Google Shape;515;p34"/>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34"/>
            <p:cNvGrpSpPr/>
            <p:nvPr/>
          </p:nvGrpSpPr>
          <p:grpSpPr>
            <a:xfrm>
              <a:off x="5462380" y="3302316"/>
              <a:ext cx="96358" cy="191149"/>
              <a:chOff x="3213925" y="2904475"/>
              <a:chExt cx="173650" cy="344475"/>
            </a:xfrm>
          </p:grpSpPr>
          <p:sp>
            <p:nvSpPr>
              <p:cNvPr id="523" name="Google Shape;523;p34"/>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34"/>
            <p:cNvSpPr/>
            <p:nvPr/>
          </p:nvSpPr>
          <p:spPr>
            <a:xfrm>
              <a:off x="5046670" y="3449142"/>
              <a:ext cx="1120415" cy="170264"/>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34"/>
          <p:cNvGrpSpPr/>
          <p:nvPr/>
        </p:nvGrpSpPr>
        <p:grpSpPr>
          <a:xfrm>
            <a:off x="6396343" y="4374305"/>
            <a:ext cx="1511773" cy="573354"/>
            <a:chOff x="6396343" y="4374305"/>
            <a:chExt cx="1511773" cy="573354"/>
          </a:xfrm>
        </p:grpSpPr>
        <p:grpSp>
          <p:nvGrpSpPr>
            <p:cNvPr id="532" name="Google Shape;532;p34"/>
            <p:cNvGrpSpPr/>
            <p:nvPr/>
          </p:nvGrpSpPr>
          <p:grpSpPr>
            <a:xfrm rot="4001758">
              <a:off x="7633951" y="4773240"/>
              <a:ext cx="111770" cy="119099"/>
              <a:chOff x="3004175" y="2950750"/>
              <a:chExt cx="195825" cy="208700"/>
            </a:xfrm>
          </p:grpSpPr>
          <p:sp>
            <p:nvSpPr>
              <p:cNvPr id="533" name="Google Shape;533;p3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34"/>
            <p:cNvGrpSpPr/>
            <p:nvPr/>
          </p:nvGrpSpPr>
          <p:grpSpPr>
            <a:xfrm>
              <a:off x="6980311" y="4374305"/>
              <a:ext cx="196224" cy="439790"/>
              <a:chOff x="3004175" y="2722350"/>
              <a:chExt cx="195950" cy="439175"/>
            </a:xfrm>
          </p:grpSpPr>
          <p:sp>
            <p:nvSpPr>
              <p:cNvPr id="536" name="Google Shape;536;p34"/>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34"/>
            <p:cNvGrpSpPr/>
            <p:nvPr/>
          </p:nvGrpSpPr>
          <p:grpSpPr>
            <a:xfrm>
              <a:off x="7363411" y="4508535"/>
              <a:ext cx="130012" cy="257908"/>
              <a:chOff x="3213925" y="2904475"/>
              <a:chExt cx="173650" cy="344475"/>
            </a:xfrm>
          </p:grpSpPr>
          <p:sp>
            <p:nvSpPr>
              <p:cNvPr id="544" name="Google Shape;544;p34"/>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34"/>
            <p:cNvSpPr/>
            <p:nvPr/>
          </p:nvSpPr>
          <p:spPr>
            <a:xfrm>
              <a:off x="6396343" y="4717923"/>
              <a:ext cx="1511773" cy="229736"/>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
    <p:bg>
      <p:bgPr>
        <a:solidFill>
          <a:schemeClr val="dk1"/>
        </a:solidFill>
      </p:bgPr>
    </p:bg>
    <p:spTree>
      <p:nvGrpSpPr>
        <p:cNvPr id="552" name="Shape 552"/>
        <p:cNvGrpSpPr/>
        <p:nvPr/>
      </p:nvGrpSpPr>
      <p:grpSpPr>
        <a:xfrm>
          <a:off x="0" y="0"/>
          <a:ext cx="0" cy="0"/>
          <a:chOff x="0" y="0"/>
          <a:chExt cx="0" cy="0"/>
        </a:xfrm>
      </p:grpSpPr>
      <p:sp>
        <p:nvSpPr>
          <p:cNvPr id="553" name="Google Shape;553;p35"/>
          <p:cNvSpPr/>
          <p:nvPr/>
        </p:nvSpPr>
        <p:spPr>
          <a:xfrm>
            <a:off x="-691525" y="4566595"/>
            <a:ext cx="6337069" cy="772406"/>
          </a:xfrm>
          <a:custGeom>
            <a:rect b="b" l="l" r="r" t="t"/>
            <a:pathLst>
              <a:path extrusionOk="0" h="15616" w="190775">
                <a:moveTo>
                  <a:pt x="99957" y="1"/>
                </a:moveTo>
                <a:cubicBezTo>
                  <a:pt x="86947" y="1"/>
                  <a:pt x="75981" y="125"/>
                  <a:pt x="70092" y="125"/>
                </a:cubicBezTo>
                <a:cubicBezTo>
                  <a:pt x="17455" y="125"/>
                  <a:pt x="0" y="7626"/>
                  <a:pt x="3001" y="13139"/>
                </a:cubicBezTo>
                <a:cubicBezTo>
                  <a:pt x="3980" y="14934"/>
                  <a:pt x="5704" y="15558"/>
                  <a:pt x="9116" y="15558"/>
                </a:cubicBezTo>
                <a:cubicBezTo>
                  <a:pt x="16904" y="15558"/>
                  <a:pt x="33489" y="12305"/>
                  <a:pt x="70092" y="12305"/>
                </a:cubicBezTo>
                <a:cubicBezTo>
                  <a:pt x="91766" y="12305"/>
                  <a:pt x="116048" y="15110"/>
                  <a:pt x="137112" y="15110"/>
                </a:cubicBezTo>
                <a:cubicBezTo>
                  <a:pt x="138092" y="15110"/>
                  <a:pt x="139064" y="15104"/>
                  <a:pt x="140030" y="15091"/>
                </a:cubicBezTo>
                <a:cubicBezTo>
                  <a:pt x="168724" y="14710"/>
                  <a:pt x="190774" y="15615"/>
                  <a:pt x="190774" y="8805"/>
                </a:cubicBezTo>
                <a:cubicBezTo>
                  <a:pt x="190774" y="1012"/>
                  <a:pt x="137056" y="1"/>
                  <a:pt x="99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320975" y="913051"/>
            <a:ext cx="2114646" cy="1335833"/>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2435634" y="4731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7168126" y="15232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6538450" y="10267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txBox="1"/>
          <p:nvPr>
            <p:ph idx="1" type="subTitle"/>
          </p:nvPr>
        </p:nvSpPr>
        <p:spPr>
          <a:xfrm>
            <a:off x="5051300" y="2365318"/>
            <a:ext cx="3244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59" name="Google Shape;559;p35"/>
          <p:cNvSpPr txBox="1"/>
          <p:nvPr>
            <p:ph idx="2" type="subTitle"/>
          </p:nvPr>
        </p:nvSpPr>
        <p:spPr>
          <a:xfrm>
            <a:off x="5051300" y="2624363"/>
            <a:ext cx="3242400" cy="69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0" name="Google Shape;560;p35"/>
          <p:cNvSpPr txBox="1"/>
          <p:nvPr>
            <p:ph idx="3" type="subTitle"/>
          </p:nvPr>
        </p:nvSpPr>
        <p:spPr>
          <a:xfrm>
            <a:off x="5051300" y="1307964"/>
            <a:ext cx="3244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61" name="Google Shape;561;p35"/>
          <p:cNvSpPr txBox="1"/>
          <p:nvPr>
            <p:ph idx="4" type="subTitle"/>
          </p:nvPr>
        </p:nvSpPr>
        <p:spPr>
          <a:xfrm>
            <a:off x="5051300" y="1567012"/>
            <a:ext cx="32424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2" name="Google Shape;562;p35"/>
          <p:cNvSpPr txBox="1"/>
          <p:nvPr>
            <p:ph idx="5" type="subTitle"/>
          </p:nvPr>
        </p:nvSpPr>
        <p:spPr>
          <a:xfrm>
            <a:off x="5051300" y="3422663"/>
            <a:ext cx="32424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63" name="Google Shape;563;p35"/>
          <p:cNvSpPr txBox="1"/>
          <p:nvPr>
            <p:ph idx="6" type="subTitle"/>
          </p:nvPr>
        </p:nvSpPr>
        <p:spPr>
          <a:xfrm>
            <a:off x="5051300" y="3681714"/>
            <a:ext cx="3242400" cy="69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4" name="Google Shape;564;p35"/>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1">
    <p:bg>
      <p:bgPr>
        <a:solidFill>
          <a:schemeClr val="dk1"/>
        </a:solidFill>
      </p:bgPr>
    </p:bg>
    <p:spTree>
      <p:nvGrpSpPr>
        <p:cNvPr id="565" name="Shape 565"/>
        <p:cNvGrpSpPr/>
        <p:nvPr/>
      </p:nvGrpSpPr>
      <p:grpSpPr>
        <a:xfrm>
          <a:off x="0" y="0"/>
          <a:ext cx="0" cy="0"/>
          <a:chOff x="0" y="0"/>
          <a:chExt cx="0" cy="0"/>
        </a:xfrm>
      </p:grpSpPr>
      <p:sp>
        <p:nvSpPr>
          <p:cNvPr id="566" name="Google Shape;566;p36"/>
          <p:cNvSpPr/>
          <p:nvPr/>
        </p:nvSpPr>
        <p:spPr>
          <a:xfrm>
            <a:off x="320975" y="913051"/>
            <a:ext cx="2114646" cy="1335833"/>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p:nvPr/>
        </p:nvSpPr>
        <p:spPr>
          <a:xfrm>
            <a:off x="2435634" y="4731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p:nvPr/>
        </p:nvSpPr>
        <p:spPr>
          <a:xfrm>
            <a:off x="7168126" y="15232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6538450" y="10267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6"/>
          <p:cNvSpPr/>
          <p:nvPr/>
        </p:nvSpPr>
        <p:spPr>
          <a:xfrm flipH="1">
            <a:off x="4164950" y="4624622"/>
            <a:ext cx="4979050" cy="51298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6"/>
          <p:cNvSpPr/>
          <p:nvPr/>
        </p:nvSpPr>
        <p:spPr>
          <a:xfrm flipH="1">
            <a:off x="-2323" y="4773207"/>
            <a:ext cx="4467697" cy="36441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6"/>
          <p:cNvSpPr/>
          <p:nvPr/>
        </p:nvSpPr>
        <p:spPr>
          <a:xfrm>
            <a:off x="-2375" y="4553725"/>
            <a:ext cx="9143996" cy="58976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txBox="1"/>
          <p:nvPr>
            <p:ph idx="1" type="subTitle"/>
          </p:nvPr>
        </p:nvSpPr>
        <p:spPr>
          <a:xfrm>
            <a:off x="1880788" y="2795080"/>
            <a:ext cx="24021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74" name="Google Shape;574;p36"/>
          <p:cNvSpPr txBox="1"/>
          <p:nvPr>
            <p:ph idx="2" type="subTitle"/>
          </p:nvPr>
        </p:nvSpPr>
        <p:spPr>
          <a:xfrm>
            <a:off x="1880788" y="3054125"/>
            <a:ext cx="2400300" cy="8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5" name="Google Shape;575;p36"/>
          <p:cNvSpPr txBox="1"/>
          <p:nvPr>
            <p:ph idx="3" type="subTitle"/>
          </p:nvPr>
        </p:nvSpPr>
        <p:spPr>
          <a:xfrm>
            <a:off x="1880788" y="1458650"/>
            <a:ext cx="24021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76" name="Google Shape;576;p36"/>
          <p:cNvSpPr txBox="1"/>
          <p:nvPr>
            <p:ph idx="4" type="subTitle"/>
          </p:nvPr>
        </p:nvSpPr>
        <p:spPr>
          <a:xfrm>
            <a:off x="1880788" y="1717700"/>
            <a:ext cx="2400300" cy="8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7" name="Google Shape;577;p36"/>
          <p:cNvSpPr txBox="1"/>
          <p:nvPr>
            <p:ph idx="5" type="subTitle"/>
          </p:nvPr>
        </p:nvSpPr>
        <p:spPr>
          <a:xfrm>
            <a:off x="5364138" y="1458650"/>
            <a:ext cx="24021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78" name="Google Shape;578;p36"/>
          <p:cNvSpPr txBox="1"/>
          <p:nvPr>
            <p:ph idx="6" type="subTitle"/>
          </p:nvPr>
        </p:nvSpPr>
        <p:spPr>
          <a:xfrm>
            <a:off x="5364138" y="1717700"/>
            <a:ext cx="2402100" cy="170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9" name="Google Shape;579;p36"/>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580" name="Google Shape;580;p36"/>
          <p:cNvGrpSpPr/>
          <p:nvPr/>
        </p:nvGrpSpPr>
        <p:grpSpPr>
          <a:xfrm>
            <a:off x="1975380" y="4374305"/>
            <a:ext cx="1619112" cy="593354"/>
            <a:chOff x="5046670" y="3208808"/>
            <a:chExt cx="1120415" cy="410597"/>
          </a:xfrm>
        </p:grpSpPr>
        <p:grpSp>
          <p:nvGrpSpPr>
            <p:cNvPr id="581" name="Google Shape;581;p36"/>
            <p:cNvGrpSpPr/>
            <p:nvPr/>
          </p:nvGrpSpPr>
          <p:grpSpPr>
            <a:xfrm flipH="1">
              <a:off x="5811603" y="3321460"/>
              <a:ext cx="82906" cy="185771"/>
              <a:chOff x="3004175" y="2722350"/>
              <a:chExt cx="195950" cy="439175"/>
            </a:xfrm>
          </p:grpSpPr>
          <p:sp>
            <p:nvSpPr>
              <p:cNvPr id="582" name="Google Shape;582;p36"/>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36"/>
            <p:cNvGrpSpPr/>
            <p:nvPr/>
          </p:nvGrpSpPr>
          <p:grpSpPr>
            <a:xfrm flipH="1" rot="3041596">
              <a:off x="5625845" y="3373209"/>
              <a:ext cx="96168" cy="82240"/>
              <a:chOff x="5928149" y="3267314"/>
              <a:chExt cx="96164" cy="82236"/>
            </a:xfrm>
          </p:grpSpPr>
          <p:sp>
            <p:nvSpPr>
              <p:cNvPr id="590" name="Google Shape;590;p36"/>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6"/>
            <p:cNvGrpSpPr/>
            <p:nvPr/>
          </p:nvGrpSpPr>
          <p:grpSpPr>
            <a:xfrm rot="-2700000">
              <a:off x="5946361" y="3473182"/>
              <a:ext cx="96163" cy="82235"/>
              <a:chOff x="5928149" y="3267314"/>
              <a:chExt cx="96164" cy="82236"/>
            </a:xfrm>
          </p:grpSpPr>
          <p:sp>
            <p:nvSpPr>
              <p:cNvPr id="593" name="Google Shape;593;p36"/>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6"/>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36"/>
            <p:cNvGrpSpPr/>
            <p:nvPr/>
          </p:nvGrpSpPr>
          <p:grpSpPr>
            <a:xfrm>
              <a:off x="5222364" y="3208808"/>
              <a:ext cx="145434" cy="325956"/>
              <a:chOff x="3004175" y="2722350"/>
              <a:chExt cx="195950" cy="439175"/>
            </a:xfrm>
          </p:grpSpPr>
          <p:sp>
            <p:nvSpPr>
              <p:cNvPr id="596" name="Google Shape;596;p36"/>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6"/>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36"/>
            <p:cNvGrpSpPr/>
            <p:nvPr/>
          </p:nvGrpSpPr>
          <p:grpSpPr>
            <a:xfrm>
              <a:off x="5462380" y="3302316"/>
              <a:ext cx="96358" cy="191149"/>
              <a:chOff x="3213925" y="2904475"/>
              <a:chExt cx="173650" cy="344475"/>
            </a:xfrm>
          </p:grpSpPr>
          <p:sp>
            <p:nvSpPr>
              <p:cNvPr id="604" name="Google Shape;604;p36"/>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6"/>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6"/>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36"/>
            <p:cNvSpPr/>
            <p:nvPr/>
          </p:nvSpPr>
          <p:spPr>
            <a:xfrm>
              <a:off x="5046670" y="3449142"/>
              <a:ext cx="1120415" cy="170264"/>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_1_1_1">
    <p:bg>
      <p:bgPr>
        <a:solidFill>
          <a:schemeClr val="dk1"/>
        </a:solidFill>
      </p:bgPr>
    </p:bg>
    <p:spTree>
      <p:nvGrpSpPr>
        <p:cNvPr id="612" name="Shape 612"/>
        <p:cNvGrpSpPr/>
        <p:nvPr/>
      </p:nvGrpSpPr>
      <p:grpSpPr>
        <a:xfrm>
          <a:off x="0" y="0"/>
          <a:ext cx="0" cy="0"/>
          <a:chOff x="0" y="0"/>
          <a:chExt cx="0" cy="0"/>
        </a:xfrm>
      </p:grpSpPr>
      <p:sp>
        <p:nvSpPr>
          <p:cNvPr id="613" name="Google Shape;613;p37"/>
          <p:cNvSpPr/>
          <p:nvPr/>
        </p:nvSpPr>
        <p:spPr>
          <a:xfrm>
            <a:off x="320975" y="913051"/>
            <a:ext cx="2114646" cy="1335833"/>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2435634" y="4731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7168126" y="15232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6538450" y="10267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flipH="1">
            <a:off x="5223890" y="4817871"/>
            <a:ext cx="3920110" cy="31973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flipH="1">
            <a:off x="-2323" y="4773207"/>
            <a:ext cx="4467697" cy="36441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2375" y="4553725"/>
            <a:ext cx="9143996" cy="58976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txBox="1"/>
          <p:nvPr>
            <p:ph idx="1" type="subTitle"/>
          </p:nvPr>
        </p:nvSpPr>
        <p:spPr>
          <a:xfrm>
            <a:off x="1006718" y="2781804"/>
            <a:ext cx="23667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621" name="Google Shape;621;p37"/>
          <p:cNvSpPr txBox="1"/>
          <p:nvPr>
            <p:ph idx="2" type="subTitle"/>
          </p:nvPr>
        </p:nvSpPr>
        <p:spPr>
          <a:xfrm>
            <a:off x="1006718" y="3071312"/>
            <a:ext cx="2364900" cy="6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2" name="Google Shape;622;p37"/>
          <p:cNvSpPr txBox="1"/>
          <p:nvPr>
            <p:ph idx="3" type="subTitle"/>
          </p:nvPr>
        </p:nvSpPr>
        <p:spPr>
          <a:xfrm>
            <a:off x="3388650" y="1867400"/>
            <a:ext cx="23667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623" name="Google Shape;623;p37"/>
          <p:cNvSpPr txBox="1"/>
          <p:nvPr>
            <p:ph idx="4" type="subTitle"/>
          </p:nvPr>
        </p:nvSpPr>
        <p:spPr>
          <a:xfrm>
            <a:off x="3388650" y="2156912"/>
            <a:ext cx="23649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4" name="Google Shape;624;p37"/>
          <p:cNvSpPr txBox="1"/>
          <p:nvPr>
            <p:ph idx="5" type="subTitle"/>
          </p:nvPr>
        </p:nvSpPr>
        <p:spPr>
          <a:xfrm>
            <a:off x="5768782" y="2781799"/>
            <a:ext cx="23649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625" name="Google Shape;625;p37"/>
          <p:cNvSpPr txBox="1"/>
          <p:nvPr>
            <p:ph idx="6" type="subTitle"/>
          </p:nvPr>
        </p:nvSpPr>
        <p:spPr>
          <a:xfrm>
            <a:off x="5768782" y="3071313"/>
            <a:ext cx="2364900" cy="6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6" name="Google Shape;626;p37"/>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627" name="Google Shape;627;p37"/>
          <p:cNvGrpSpPr/>
          <p:nvPr/>
        </p:nvGrpSpPr>
        <p:grpSpPr>
          <a:xfrm>
            <a:off x="1975380" y="4374305"/>
            <a:ext cx="1619112" cy="593354"/>
            <a:chOff x="5046670" y="3208808"/>
            <a:chExt cx="1120415" cy="410597"/>
          </a:xfrm>
        </p:grpSpPr>
        <p:grpSp>
          <p:nvGrpSpPr>
            <p:cNvPr id="628" name="Google Shape;628;p37"/>
            <p:cNvGrpSpPr/>
            <p:nvPr/>
          </p:nvGrpSpPr>
          <p:grpSpPr>
            <a:xfrm flipH="1">
              <a:off x="5811603" y="3321460"/>
              <a:ext cx="82906" cy="185771"/>
              <a:chOff x="3004175" y="2722350"/>
              <a:chExt cx="195950" cy="439175"/>
            </a:xfrm>
          </p:grpSpPr>
          <p:sp>
            <p:nvSpPr>
              <p:cNvPr id="629" name="Google Shape;629;p37"/>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37"/>
            <p:cNvGrpSpPr/>
            <p:nvPr/>
          </p:nvGrpSpPr>
          <p:grpSpPr>
            <a:xfrm flipH="1" rot="3041596">
              <a:off x="5625845" y="3373209"/>
              <a:ext cx="96168" cy="82240"/>
              <a:chOff x="5928149" y="3267314"/>
              <a:chExt cx="96164" cy="82236"/>
            </a:xfrm>
          </p:grpSpPr>
          <p:sp>
            <p:nvSpPr>
              <p:cNvPr id="637" name="Google Shape;637;p37"/>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7"/>
            <p:cNvGrpSpPr/>
            <p:nvPr/>
          </p:nvGrpSpPr>
          <p:grpSpPr>
            <a:xfrm rot="-2700000">
              <a:off x="5946361" y="3473182"/>
              <a:ext cx="96163" cy="82235"/>
              <a:chOff x="5928149" y="3267314"/>
              <a:chExt cx="96164" cy="82236"/>
            </a:xfrm>
          </p:grpSpPr>
          <p:sp>
            <p:nvSpPr>
              <p:cNvPr id="640" name="Google Shape;640;p37"/>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37"/>
            <p:cNvGrpSpPr/>
            <p:nvPr/>
          </p:nvGrpSpPr>
          <p:grpSpPr>
            <a:xfrm>
              <a:off x="5222364" y="3208808"/>
              <a:ext cx="145434" cy="325956"/>
              <a:chOff x="3004175" y="2722350"/>
              <a:chExt cx="195950" cy="439175"/>
            </a:xfrm>
          </p:grpSpPr>
          <p:sp>
            <p:nvSpPr>
              <p:cNvPr id="643" name="Google Shape;643;p37"/>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37"/>
            <p:cNvGrpSpPr/>
            <p:nvPr/>
          </p:nvGrpSpPr>
          <p:grpSpPr>
            <a:xfrm>
              <a:off x="5462380" y="3302316"/>
              <a:ext cx="96358" cy="191149"/>
              <a:chOff x="3213925" y="2904475"/>
              <a:chExt cx="173650" cy="344475"/>
            </a:xfrm>
          </p:grpSpPr>
          <p:sp>
            <p:nvSpPr>
              <p:cNvPr id="651" name="Google Shape;651;p37"/>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37"/>
            <p:cNvSpPr/>
            <p:nvPr/>
          </p:nvSpPr>
          <p:spPr>
            <a:xfrm>
              <a:off x="5046670" y="3449142"/>
              <a:ext cx="1120415" cy="170264"/>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7"/>
          <p:cNvGrpSpPr/>
          <p:nvPr/>
        </p:nvGrpSpPr>
        <p:grpSpPr>
          <a:xfrm>
            <a:off x="6396343" y="4374305"/>
            <a:ext cx="1511773" cy="573354"/>
            <a:chOff x="6396343" y="4374305"/>
            <a:chExt cx="1511773" cy="573354"/>
          </a:xfrm>
        </p:grpSpPr>
        <p:grpSp>
          <p:nvGrpSpPr>
            <p:cNvPr id="660" name="Google Shape;660;p37"/>
            <p:cNvGrpSpPr/>
            <p:nvPr/>
          </p:nvGrpSpPr>
          <p:grpSpPr>
            <a:xfrm rot="4001758">
              <a:off x="7633951" y="4773240"/>
              <a:ext cx="111770" cy="119099"/>
              <a:chOff x="3004175" y="2950750"/>
              <a:chExt cx="195825" cy="208700"/>
            </a:xfrm>
          </p:grpSpPr>
          <p:sp>
            <p:nvSpPr>
              <p:cNvPr id="661" name="Google Shape;661;p37"/>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37"/>
            <p:cNvGrpSpPr/>
            <p:nvPr/>
          </p:nvGrpSpPr>
          <p:grpSpPr>
            <a:xfrm>
              <a:off x="6980311" y="4374305"/>
              <a:ext cx="196224" cy="439790"/>
              <a:chOff x="3004175" y="2722350"/>
              <a:chExt cx="195950" cy="439175"/>
            </a:xfrm>
          </p:grpSpPr>
          <p:sp>
            <p:nvSpPr>
              <p:cNvPr id="664" name="Google Shape;664;p37"/>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37"/>
            <p:cNvGrpSpPr/>
            <p:nvPr/>
          </p:nvGrpSpPr>
          <p:grpSpPr>
            <a:xfrm>
              <a:off x="7363411" y="4508535"/>
              <a:ext cx="130012" cy="257908"/>
              <a:chOff x="3213925" y="2904475"/>
              <a:chExt cx="173650" cy="344475"/>
            </a:xfrm>
          </p:grpSpPr>
          <p:sp>
            <p:nvSpPr>
              <p:cNvPr id="672" name="Google Shape;672;p37"/>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37"/>
            <p:cNvSpPr/>
            <p:nvPr/>
          </p:nvSpPr>
          <p:spPr>
            <a:xfrm>
              <a:off x="6396343" y="4717923"/>
              <a:ext cx="1511773" cy="229736"/>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37"/>
          <p:cNvSpPr txBox="1"/>
          <p:nvPr>
            <p:ph hasCustomPrompt="1" idx="7" type="title"/>
          </p:nvPr>
        </p:nvSpPr>
        <p:spPr>
          <a:xfrm>
            <a:off x="1849869" y="235965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681" name="Google Shape;681;p37"/>
          <p:cNvSpPr txBox="1"/>
          <p:nvPr>
            <p:ph hasCustomPrompt="1" idx="8" type="title"/>
          </p:nvPr>
        </p:nvSpPr>
        <p:spPr>
          <a:xfrm>
            <a:off x="4231794" y="1445265"/>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682" name="Google Shape;682;p37"/>
          <p:cNvSpPr txBox="1"/>
          <p:nvPr>
            <p:ph hasCustomPrompt="1" idx="9" type="title"/>
          </p:nvPr>
        </p:nvSpPr>
        <p:spPr>
          <a:xfrm>
            <a:off x="6611919" y="235965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
    <p:bg>
      <p:bgPr>
        <a:solidFill>
          <a:schemeClr val="dk1"/>
        </a:solidFill>
      </p:bgPr>
    </p:bg>
    <p:spTree>
      <p:nvGrpSpPr>
        <p:cNvPr id="683" name="Shape 683"/>
        <p:cNvGrpSpPr/>
        <p:nvPr/>
      </p:nvGrpSpPr>
      <p:grpSpPr>
        <a:xfrm>
          <a:off x="0" y="0"/>
          <a:ext cx="0" cy="0"/>
          <a:chOff x="0" y="0"/>
          <a:chExt cx="0" cy="0"/>
        </a:xfrm>
      </p:grpSpPr>
      <p:sp>
        <p:nvSpPr>
          <p:cNvPr id="684" name="Google Shape;684;p38"/>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flipH="1">
            <a:off x="370291" y="4764649"/>
            <a:ext cx="4343105" cy="37886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flipH="1">
            <a:off x="7" y="4764649"/>
            <a:ext cx="6150118" cy="37883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flipH="1">
            <a:off x="530846" y="476463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692" name="Google Shape;692;p38"/>
          <p:cNvGrpSpPr/>
          <p:nvPr/>
        </p:nvGrpSpPr>
        <p:grpSpPr>
          <a:xfrm>
            <a:off x="6987447" y="3914134"/>
            <a:ext cx="1722627" cy="1245030"/>
            <a:chOff x="3217149" y="3242033"/>
            <a:chExt cx="1735994" cy="1253933"/>
          </a:xfrm>
        </p:grpSpPr>
        <p:sp>
          <p:nvSpPr>
            <p:cNvPr id="693" name="Google Shape;693;p38"/>
            <p:cNvSpPr/>
            <p:nvPr/>
          </p:nvSpPr>
          <p:spPr>
            <a:xfrm>
              <a:off x="4629306" y="4242614"/>
              <a:ext cx="61260" cy="172170"/>
            </a:xfrm>
            <a:custGeom>
              <a:rect b="b" l="l" r="r" t="t"/>
              <a:pathLst>
                <a:path extrusionOk="0" h="10975" w="3905">
                  <a:moveTo>
                    <a:pt x="1068" y="1"/>
                  </a:moveTo>
                  <a:cubicBezTo>
                    <a:pt x="420" y="1"/>
                    <a:pt x="30" y="996"/>
                    <a:pt x="30" y="1748"/>
                  </a:cubicBezTo>
                  <a:cubicBezTo>
                    <a:pt x="1" y="5119"/>
                    <a:pt x="1243" y="8461"/>
                    <a:pt x="3490" y="10974"/>
                  </a:cubicBezTo>
                  <a:lnTo>
                    <a:pt x="3816" y="10265"/>
                  </a:lnTo>
                  <a:cubicBezTo>
                    <a:pt x="3904" y="7101"/>
                    <a:pt x="3283" y="3877"/>
                    <a:pt x="2012" y="920"/>
                  </a:cubicBezTo>
                  <a:cubicBezTo>
                    <a:pt x="1864" y="565"/>
                    <a:pt x="1657" y="151"/>
                    <a:pt x="1272" y="33"/>
                  </a:cubicBezTo>
                  <a:cubicBezTo>
                    <a:pt x="1202" y="11"/>
                    <a:pt x="1133" y="1"/>
                    <a:pt x="10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4673843" y="4210250"/>
              <a:ext cx="154036" cy="212879"/>
            </a:xfrm>
            <a:custGeom>
              <a:rect b="b" l="l" r="r" t="t"/>
              <a:pathLst>
                <a:path extrusionOk="0" h="13570" w="9819">
                  <a:moveTo>
                    <a:pt x="7836" y="0"/>
                  </a:moveTo>
                  <a:cubicBezTo>
                    <a:pt x="7727" y="0"/>
                    <a:pt x="7619" y="8"/>
                    <a:pt x="7512" y="26"/>
                  </a:cubicBezTo>
                  <a:cubicBezTo>
                    <a:pt x="6566" y="174"/>
                    <a:pt x="5826" y="824"/>
                    <a:pt x="5176" y="1475"/>
                  </a:cubicBezTo>
                  <a:cubicBezTo>
                    <a:pt x="2041" y="4609"/>
                    <a:pt x="149" y="8986"/>
                    <a:pt x="1" y="13422"/>
                  </a:cubicBezTo>
                  <a:lnTo>
                    <a:pt x="60" y="13570"/>
                  </a:lnTo>
                  <a:cubicBezTo>
                    <a:pt x="3727" y="10731"/>
                    <a:pt x="6832" y="7123"/>
                    <a:pt x="9168" y="3131"/>
                  </a:cubicBezTo>
                  <a:cubicBezTo>
                    <a:pt x="9493" y="2598"/>
                    <a:pt x="9819" y="1918"/>
                    <a:pt x="9671" y="1297"/>
                  </a:cubicBezTo>
                  <a:cubicBezTo>
                    <a:pt x="9514" y="487"/>
                    <a:pt x="8664" y="0"/>
                    <a:pt x="7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4283224" y="3779879"/>
              <a:ext cx="597537" cy="537014"/>
            </a:xfrm>
            <a:custGeom>
              <a:rect b="b" l="l" r="r" t="t"/>
              <a:pathLst>
                <a:path extrusionOk="0" h="34232" w="38090">
                  <a:moveTo>
                    <a:pt x="26522" y="1"/>
                  </a:moveTo>
                  <a:cubicBezTo>
                    <a:pt x="21511" y="1"/>
                    <a:pt x="16406" y="2528"/>
                    <a:pt x="12539" y="5931"/>
                  </a:cubicBezTo>
                  <a:cubicBezTo>
                    <a:pt x="4555" y="12910"/>
                    <a:pt x="1" y="23615"/>
                    <a:pt x="503" y="34232"/>
                  </a:cubicBezTo>
                  <a:lnTo>
                    <a:pt x="1125" y="33906"/>
                  </a:lnTo>
                  <a:cubicBezTo>
                    <a:pt x="1598" y="28495"/>
                    <a:pt x="4939" y="23615"/>
                    <a:pt x="9375" y="20481"/>
                  </a:cubicBezTo>
                  <a:cubicBezTo>
                    <a:pt x="13811" y="17375"/>
                    <a:pt x="19193" y="15867"/>
                    <a:pt x="24605" y="15394"/>
                  </a:cubicBezTo>
                  <a:cubicBezTo>
                    <a:pt x="26971" y="15158"/>
                    <a:pt x="29396" y="15128"/>
                    <a:pt x="31673" y="14418"/>
                  </a:cubicBezTo>
                  <a:cubicBezTo>
                    <a:pt x="33950" y="13679"/>
                    <a:pt x="36138" y="12171"/>
                    <a:pt x="36878" y="9923"/>
                  </a:cubicBezTo>
                  <a:cubicBezTo>
                    <a:pt x="38090" y="6256"/>
                    <a:pt x="35074" y="2382"/>
                    <a:pt x="31525" y="933"/>
                  </a:cubicBezTo>
                  <a:cubicBezTo>
                    <a:pt x="29902" y="290"/>
                    <a:pt x="28217" y="1"/>
                    <a:pt x="265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4292040" y="3871228"/>
              <a:ext cx="505138" cy="458200"/>
            </a:xfrm>
            <a:custGeom>
              <a:rect b="b" l="l" r="r" t="t"/>
              <a:pathLst>
                <a:path extrusionOk="0" h="29208" w="32200">
                  <a:moveTo>
                    <a:pt x="27880" y="1"/>
                  </a:moveTo>
                  <a:cubicBezTo>
                    <a:pt x="23012" y="1"/>
                    <a:pt x="18145" y="2029"/>
                    <a:pt x="14107" y="4573"/>
                  </a:cubicBezTo>
                  <a:cubicBezTo>
                    <a:pt x="12421" y="5608"/>
                    <a:pt x="10795" y="6732"/>
                    <a:pt x="9464" y="8181"/>
                  </a:cubicBezTo>
                  <a:cubicBezTo>
                    <a:pt x="7009" y="10872"/>
                    <a:pt x="4821" y="13918"/>
                    <a:pt x="3165" y="17201"/>
                  </a:cubicBezTo>
                  <a:cubicBezTo>
                    <a:pt x="1331" y="20838"/>
                    <a:pt x="208" y="24771"/>
                    <a:pt x="1" y="28882"/>
                  </a:cubicBezTo>
                  <a:cubicBezTo>
                    <a:pt x="1" y="29097"/>
                    <a:pt x="188" y="29208"/>
                    <a:pt x="384" y="29208"/>
                  </a:cubicBezTo>
                  <a:cubicBezTo>
                    <a:pt x="594" y="29208"/>
                    <a:pt x="813" y="29082"/>
                    <a:pt x="829" y="28823"/>
                  </a:cubicBezTo>
                  <a:cubicBezTo>
                    <a:pt x="1154" y="21696"/>
                    <a:pt x="4555" y="14983"/>
                    <a:pt x="9168" y="9660"/>
                  </a:cubicBezTo>
                  <a:cubicBezTo>
                    <a:pt x="9848" y="8891"/>
                    <a:pt x="10528" y="8122"/>
                    <a:pt x="11327" y="7501"/>
                  </a:cubicBezTo>
                  <a:cubicBezTo>
                    <a:pt x="12066" y="6850"/>
                    <a:pt x="12865" y="6259"/>
                    <a:pt x="13693" y="5756"/>
                  </a:cubicBezTo>
                  <a:cubicBezTo>
                    <a:pt x="16029" y="4189"/>
                    <a:pt x="18543" y="2917"/>
                    <a:pt x="21145" y="2001"/>
                  </a:cubicBezTo>
                  <a:cubicBezTo>
                    <a:pt x="23324" y="1268"/>
                    <a:pt x="25617" y="786"/>
                    <a:pt x="27908" y="786"/>
                  </a:cubicBezTo>
                  <a:cubicBezTo>
                    <a:pt x="29130" y="786"/>
                    <a:pt x="30351" y="923"/>
                    <a:pt x="31554" y="1232"/>
                  </a:cubicBezTo>
                  <a:cubicBezTo>
                    <a:pt x="31591" y="1240"/>
                    <a:pt x="31627" y="1244"/>
                    <a:pt x="31660" y="1244"/>
                  </a:cubicBezTo>
                  <a:cubicBezTo>
                    <a:pt x="32080" y="1244"/>
                    <a:pt x="32200" y="600"/>
                    <a:pt x="31761" y="463"/>
                  </a:cubicBezTo>
                  <a:cubicBezTo>
                    <a:pt x="30478" y="145"/>
                    <a:pt x="29179" y="1"/>
                    <a:pt x="278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3860132" y="3973181"/>
              <a:ext cx="316856" cy="343713"/>
            </a:xfrm>
            <a:custGeom>
              <a:rect b="b" l="l" r="r" t="t"/>
              <a:pathLst>
                <a:path extrusionOk="0" h="21910" w="20198">
                  <a:moveTo>
                    <a:pt x="4028" y="0"/>
                  </a:moveTo>
                  <a:cubicBezTo>
                    <a:pt x="3206" y="0"/>
                    <a:pt x="2396" y="100"/>
                    <a:pt x="1686" y="499"/>
                  </a:cubicBezTo>
                  <a:cubicBezTo>
                    <a:pt x="474" y="1239"/>
                    <a:pt x="1" y="2865"/>
                    <a:pt x="296" y="4255"/>
                  </a:cubicBezTo>
                  <a:cubicBezTo>
                    <a:pt x="563" y="5645"/>
                    <a:pt x="1450" y="6828"/>
                    <a:pt x="2426" y="7833"/>
                  </a:cubicBezTo>
                  <a:cubicBezTo>
                    <a:pt x="6122" y="11530"/>
                    <a:pt x="11504" y="12920"/>
                    <a:pt x="15792" y="15995"/>
                  </a:cubicBezTo>
                  <a:cubicBezTo>
                    <a:pt x="17243" y="17056"/>
                    <a:pt x="18647" y="18403"/>
                    <a:pt x="19376" y="20024"/>
                  </a:cubicBezTo>
                  <a:lnTo>
                    <a:pt x="19376" y="20024"/>
                  </a:lnTo>
                  <a:cubicBezTo>
                    <a:pt x="20198" y="14601"/>
                    <a:pt x="18663" y="10213"/>
                    <a:pt x="14964" y="5852"/>
                  </a:cubicBezTo>
                  <a:cubicBezTo>
                    <a:pt x="13663" y="4314"/>
                    <a:pt x="11386" y="1978"/>
                    <a:pt x="8725" y="736"/>
                  </a:cubicBezTo>
                  <a:cubicBezTo>
                    <a:pt x="7542" y="174"/>
                    <a:pt x="6122" y="115"/>
                    <a:pt x="4851" y="26"/>
                  </a:cubicBezTo>
                  <a:cubicBezTo>
                    <a:pt x="4577" y="11"/>
                    <a:pt x="4302" y="0"/>
                    <a:pt x="4028" y="0"/>
                  </a:cubicBezTo>
                  <a:close/>
                  <a:moveTo>
                    <a:pt x="19376" y="20024"/>
                  </a:moveTo>
                  <a:cubicBezTo>
                    <a:pt x="19317" y="20410"/>
                    <a:pt x="19246" y="20802"/>
                    <a:pt x="19164" y="21200"/>
                  </a:cubicBezTo>
                  <a:lnTo>
                    <a:pt x="19873" y="21910"/>
                  </a:lnTo>
                  <a:cubicBezTo>
                    <a:pt x="19818" y="21245"/>
                    <a:pt x="19642" y="20616"/>
                    <a:pt x="19376" y="2002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3929973" y="4040904"/>
              <a:ext cx="235438" cy="281387"/>
            </a:xfrm>
            <a:custGeom>
              <a:rect b="b" l="l" r="r" t="t"/>
              <a:pathLst>
                <a:path extrusionOk="0" h="17937" w="15008">
                  <a:moveTo>
                    <a:pt x="470" y="0"/>
                  </a:moveTo>
                  <a:cubicBezTo>
                    <a:pt x="103" y="0"/>
                    <a:pt x="0" y="639"/>
                    <a:pt x="399" y="825"/>
                  </a:cubicBezTo>
                  <a:cubicBezTo>
                    <a:pt x="5633" y="2984"/>
                    <a:pt x="10128" y="7095"/>
                    <a:pt x="12701" y="12151"/>
                  </a:cubicBezTo>
                  <a:cubicBezTo>
                    <a:pt x="13558" y="13837"/>
                    <a:pt x="14150" y="15641"/>
                    <a:pt x="14061" y="17534"/>
                  </a:cubicBezTo>
                  <a:cubicBezTo>
                    <a:pt x="14046" y="17804"/>
                    <a:pt x="14252" y="17937"/>
                    <a:pt x="14462" y="17937"/>
                  </a:cubicBezTo>
                  <a:cubicBezTo>
                    <a:pt x="14666" y="17937"/>
                    <a:pt x="14875" y="17811"/>
                    <a:pt x="14889" y="17563"/>
                  </a:cubicBezTo>
                  <a:cubicBezTo>
                    <a:pt x="15007" y="14310"/>
                    <a:pt x="13292" y="11176"/>
                    <a:pt x="11429" y="8573"/>
                  </a:cubicBezTo>
                  <a:cubicBezTo>
                    <a:pt x="9714" y="6178"/>
                    <a:pt x="7555" y="4108"/>
                    <a:pt x="5101" y="2452"/>
                  </a:cubicBezTo>
                  <a:cubicBezTo>
                    <a:pt x="3681" y="1476"/>
                    <a:pt x="2173" y="707"/>
                    <a:pt x="606" y="27"/>
                  </a:cubicBezTo>
                  <a:cubicBezTo>
                    <a:pt x="557" y="9"/>
                    <a:pt x="512" y="0"/>
                    <a:pt x="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4121313" y="3667416"/>
              <a:ext cx="160546" cy="593348"/>
            </a:xfrm>
            <a:custGeom>
              <a:rect b="b" l="l" r="r" t="t"/>
              <a:pathLst>
                <a:path extrusionOk="0" h="37823" w="10234">
                  <a:moveTo>
                    <a:pt x="3892" y="0"/>
                  </a:moveTo>
                  <a:cubicBezTo>
                    <a:pt x="3635" y="0"/>
                    <a:pt x="3372" y="46"/>
                    <a:pt x="3106" y="147"/>
                  </a:cubicBezTo>
                  <a:cubicBezTo>
                    <a:pt x="2248" y="473"/>
                    <a:pt x="1687" y="1271"/>
                    <a:pt x="1332" y="2040"/>
                  </a:cubicBezTo>
                  <a:cubicBezTo>
                    <a:pt x="1" y="4761"/>
                    <a:pt x="238" y="8013"/>
                    <a:pt x="740" y="11059"/>
                  </a:cubicBezTo>
                  <a:cubicBezTo>
                    <a:pt x="2248" y="20256"/>
                    <a:pt x="5679" y="29010"/>
                    <a:pt x="9080" y="37704"/>
                  </a:cubicBezTo>
                  <a:lnTo>
                    <a:pt x="10233" y="37822"/>
                  </a:lnTo>
                  <a:cubicBezTo>
                    <a:pt x="8754" y="32174"/>
                    <a:pt x="8222" y="26260"/>
                    <a:pt x="8784" y="20404"/>
                  </a:cubicBezTo>
                  <a:cubicBezTo>
                    <a:pt x="9021" y="18216"/>
                    <a:pt x="9346" y="16057"/>
                    <a:pt x="9405" y="13869"/>
                  </a:cubicBezTo>
                  <a:cubicBezTo>
                    <a:pt x="9523" y="10350"/>
                    <a:pt x="8902" y="6801"/>
                    <a:pt x="7601" y="3548"/>
                  </a:cubicBezTo>
                  <a:cubicBezTo>
                    <a:pt x="6937" y="1862"/>
                    <a:pt x="5523" y="0"/>
                    <a:pt x="3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4264211" y="3618063"/>
              <a:ext cx="237995" cy="390336"/>
            </a:xfrm>
            <a:custGeom>
              <a:rect b="b" l="l" r="r" t="t"/>
              <a:pathLst>
                <a:path extrusionOk="0" h="24882" w="15171">
                  <a:moveTo>
                    <a:pt x="13128" y="1"/>
                  </a:moveTo>
                  <a:cubicBezTo>
                    <a:pt x="13059" y="1"/>
                    <a:pt x="12991" y="4"/>
                    <a:pt x="12923" y="11"/>
                  </a:cubicBezTo>
                  <a:cubicBezTo>
                    <a:pt x="12066" y="40"/>
                    <a:pt x="11238" y="484"/>
                    <a:pt x="10558" y="957"/>
                  </a:cubicBezTo>
                  <a:cubicBezTo>
                    <a:pt x="7305" y="3175"/>
                    <a:pt x="4968" y="6546"/>
                    <a:pt x="3372" y="10184"/>
                  </a:cubicBezTo>
                  <a:cubicBezTo>
                    <a:pt x="1775" y="13791"/>
                    <a:pt x="887" y="17636"/>
                    <a:pt x="0" y="21480"/>
                  </a:cubicBezTo>
                  <a:lnTo>
                    <a:pt x="355" y="24881"/>
                  </a:lnTo>
                  <a:cubicBezTo>
                    <a:pt x="1982" y="20120"/>
                    <a:pt x="4643" y="15684"/>
                    <a:pt x="8103" y="11988"/>
                  </a:cubicBezTo>
                  <a:cubicBezTo>
                    <a:pt x="10794" y="9149"/>
                    <a:pt x="14106" y="6487"/>
                    <a:pt x="14993" y="2643"/>
                  </a:cubicBezTo>
                  <a:cubicBezTo>
                    <a:pt x="15082" y="2140"/>
                    <a:pt x="15171" y="1667"/>
                    <a:pt x="15023" y="1223"/>
                  </a:cubicBezTo>
                  <a:cubicBezTo>
                    <a:pt x="14777" y="486"/>
                    <a:pt x="13951" y="1"/>
                    <a:pt x="13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4320811" y="3332848"/>
              <a:ext cx="117374" cy="386054"/>
            </a:xfrm>
            <a:custGeom>
              <a:rect b="b" l="l" r="r" t="t"/>
              <a:pathLst>
                <a:path extrusionOk="0" h="24609" w="7482">
                  <a:moveTo>
                    <a:pt x="5334" y="1"/>
                  </a:moveTo>
                  <a:cubicBezTo>
                    <a:pt x="5311" y="1"/>
                    <a:pt x="5287" y="2"/>
                    <a:pt x="5264" y="5"/>
                  </a:cubicBezTo>
                  <a:cubicBezTo>
                    <a:pt x="4968" y="34"/>
                    <a:pt x="4732" y="212"/>
                    <a:pt x="4495" y="448"/>
                  </a:cubicBezTo>
                  <a:cubicBezTo>
                    <a:pt x="1213" y="3465"/>
                    <a:pt x="385" y="8315"/>
                    <a:pt x="178" y="12780"/>
                  </a:cubicBezTo>
                  <a:cubicBezTo>
                    <a:pt x="0" y="16743"/>
                    <a:pt x="59" y="20705"/>
                    <a:pt x="444" y="24609"/>
                  </a:cubicBezTo>
                  <a:lnTo>
                    <a:pt x="1834" y="20291"/>
                  </a:lnTo>
                  <a:cubicBezTo>
                    <a:pt x="4022" y="15441"/>
                    <a:pt x="5708" y="10414"/>
                    <a:pt x="6890" y="5239"/>
                  </a:cubicBezTo>
                  <a:cubicBezTo>
                    <a:pt x="7305" y="3524"/>
                    <a:pt x="7482" y="1335"/>
                    <a:pt x="6062" y="271"/>
                  </a:cubicBezTo>
                  <a:cubicBezTo>
                    <a:pt x="5846" y="136"/>
                    <a:pt x="5581" y="1"/>
                    <a:pt x="5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4407093" y="3242033"/>
              <a:ext cx="295537" cy="332136"/>
            </a:xfrm>
            <a:custGeom>
              <a:rect b="b" l="l" r="r" t="t"/>
              <a:pathLst>
                <a:path extrusionOk="0" h="21172" w="18839">
                  <a:moveTo>
                    <a:pt x="14971" y="0"/>
                  </a:moveTo>
                  <a:cubicBezTo>
                    <a:pt x="13258" y="0"/>
                    <a:pt x="11543" y="1266"/>
                    <a:pt x="10262" y="2570"/>
                  </a:cubicBezTo>
                  <a:cubicBezTo>
                    <a:pt x="5627" y="7316"/>
                    <a:pt x="2289" y="13231"/>
                    <a:pt x="602" y="19656"/>
                  </a:cubicBezTo>
                  <a:lnTo>
                    <a:pt x="602" y="19656"/>
                  </a:lnTo>
                  <a:cubicBezTo>
                    <a:pt x="4191" y="16472"/>
                    <a:pt x="8067" y="13609"/>
                    <a:pt x="12155" y="11117"/>
                  </a:cubicBezTo>
                  <a:cubicBezTo>
                    <a:pt x="14225" y="9845"/>
                    <a:pt x="16472" y="8603"/>
                    <a:pt x="17655" y="6444"/>
                  </a:cubicBezTo>
                  <a:cubicBezTo>
                    <a:pt x="18838" y="4345"/>
                    <a:pt x="18395" y="1062"/>
                    <a:pt x="16118" y="204"/>
                  </a:cubicBezTo>
                  <a:cubicBezTo>
                    <a:pt x="15739" y="64"/>
                    <a:pt x="15355" y="0"/>
                    <a:pt x="14971" y="0"/>
                  </a:cubicBezTo>
                  <a:close/>
                  <a:moveTo>
                    <a:pt x="602" y="19656"/>
                  </a:moveTo>
                  <a:cubicBezTo>
                    <a:pt x="401" y="19835"/>
                    <a:pt x="200" y="20015"/>
                    <a:pt x="1" y="20195"/>
                  </a:cubicBezTo>
                  <a:lnTo>
                    <a:pt x="237" y="21171"/>
                  </a:lnTo>
                  <a:cubicBezTo>
                    <a:pt x="349" y="20663"/>
                    <a:pt x="470" y="20158"/>
                    <a:pt x="602" y="196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4247974" y="3317396"/>
              <a:ext cx="377065" cy="987214"/>
            </a:xfrm>
            <a:custGeom>
              <a:rect b="b" l="l" r="r" t="t"/>
              <a:pathLst>
                <a:path extrusionOk="0" h="62930" w="24036">
                  <a:moveTo>
                    <a:pt x="23521" y="0"/>
                  </a:moveTo>
                  <a:cubicBezTo>
                    <a:pt x="23453" y="0"/>
                    <a:pt x="23380" y="22"/>
                    <a:pt x="23303" y="73"/>
                  </a:cubicBezTo>
                  <a:cubicBezTo>
                    <a:pt x="16472" y="4864"/>
                    <a:pt x="11090" y="11547"/>
                    <a:pt x="7364" y="19029"/>
                  </a:cubicBezTo>
                  <a:cubicBezTo>
                    <a:pt x="3224" y="27368"/>
                    <a:pt x="1124" y="36595"/>
                    <a:pt x="414" y="45821"/>
                  </a:cubicBezTo>
                  <a:cubicBezTo>
                    <a:pt x="0" y="51381"/>
                    <a:pt x="59" y="56941"/>
                    <a:pt x="414" y="62530"/>
                  </a:cubicBezTo>
                  <a:cubicBezTo>
                    <a:pt x="459" y="62796"/>
                    <a:pt x="673" y="62929"/>
                    <a:pt x="876" y="62929"/>
                  </a:cubicBezTo>
                  <a:cubicBezTo>
                    <a:pt x="1080" y="62929"/>
                    <a:pt x="1272" y="62796"/>
                    <a:pt x="1272" y="62530"/>
                  </a:cubicBezTo>
                  <a:cubicBezTo>
                    <a:pt x="592" y="52801"/>
                    <a:pt x="887" y="42953"/>
                    <a:pt x="3105" y="33401"/>
                  </a:cubicBezTo>
                  <a:cubicBezTo>
                    <a:pt x="5028" y="25121"/>
                    <a:pt x="8488" y="17136"/>
                    <a:pt x="13692" y="10423"/>
                  </a:cubicBezTo>
                  <a:cubicBezTo>
                    <a:pt x="16531" y="6727"/>
                    <a:pt x="19902" y="3415"/>
                    <a:pt x="23717" y="753"/>
                  </a:cubicBezTo>
                  <a:cubicBezTo>
                    <a:pt x="24036" y="508"/>
                    <a:pt x="23847" y="0"/>
                    <a:pt x="235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3581318" y="4116486"/>
              <a:ext cx="196721" cy="310816"/>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3334052" y="4008838"/>
              <a:ext cx="266311" cy="407797"/>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3436962" y="4094806"/>
              <a:ext cx="173363" cy="338066"/>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3595939" y="4203928"/>
              <a:ext cx="105702" cy="217115"/>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3217149" y="4232228"/>
              <a:ext cx="1735524" cy="263738"/>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4226624" y="4231601"/>
              <a:ext cx="726520" cy="263911"/>
            </a:xfrm>
            <a:custGeom>
              <a:rect b="b" l="l" r="r" t="t"/>
              <a:pathLst>
                <a:path extrusionOk="0" h="16823" w="46312">
                  <a:moveTo>
                    <a:pt x="1514" y="1"/>
                  </a:moveTo>
                  <a:cubicBezTo>
                    <a:pt x="1008" y="1"/>
                    <a:pt x="499" y="33"/>
                    <a:pt x="1" y="84"/>
                  </a:cubicBezTo>
                  <a:cubicBezTo>
                    <a:pt x="4437" y="1770"/>
                    <a:pt x="8222" y="5171"/>
                    <a:pt x="10233" y="9518"/>
                  </a:cubicBezTo>
                  <a:cubicBezTo>
                    <a:pt x="11077" y="9220"/>
                    <a:pt x="11962" y="9078"/>
                    <a:pt x="12847" y="9078"/>
                  </a:cubicBezTo>
                  <a:cubicBezTo>
                    <a:pt x="15651" y="9078"/>
                    <a:pt x="18456" y="10499"/>
                    <a:pt x="19962" y="12859"/>
                  </a:cubicBezTo>
                  <a:cubicBezTo>
                    <a:pt x="20647" y="12593"/>
                    <a:pt x="21378" y="12466"/>
                    <a:pt x="22112" y="12466"/>
                  </a:cubicBezTo>
                  <a:cubicBezTo>
                    <a:pt x="24070" y="12466"/>
                    <a:pt x="26046" y="13375"/>
                    <a:pt x="27208" y="14989"/>
                  </a:cubicBezTo>
                  <a:cubicBezTo>
                    <a:pt x="27681" y="15639"/>
                    <a:pt x="28065" y="16408"/>
                    <a:pt x="28804" y="16763"/>
                  </a:cubicBezTo>
                  <a:cubicBezTo>
                    <a:pt x="28834" y="16793"/>
                    <a:pt x="28923" y="16793"/>
                    <a:pt x="28952" y="16793"/>
                  </a:cubicBezTo>
                  <a:lnTo>
                    <a:pt x="46311" y="16822"/>
                  </a:lnTo>
                  <a:cubicBezTo>
                    <a:pt x="44951" y="15196"/>
                    <a:pt x="42999" y="14131"/>
                    <a:pt x="40929" y="13865"/>
                  </a:cubicBezTo>
                  <a:cubicBezTo>
                    <a:pt x="39776" y="13717"/>
                    <a:pt x="38475" y="13776"/>
                    <a:pt x="37528" y="13126"/>
                  </a:cubicBezTo>
                  <a:cubicBezTo>
                    <a:pt x="36375" y="12298"/>
                    <a:pt x="36020" y="10641"/>
                    <a:pt x="34748" y="10050"/>
                  </a:cubicBezTo>
                  <a:cubicBezTo>
                    <a:pt x="34419" y="9894"/>
                    <a:pt x="34086" y="9830"/>
                    <a:pt x="33749" y="9830"/>
                  </a:cubicBezTo>
                  <a:cubicBezTo>
                    <a:pt x="32300" y="9830"/>
                    <a:pt x="30784" y="11007"/>
                    <a:pt x="29248" y="11055"/>
                  </a:cubicBezTo>
                  <a:cubicBezTo>
                    <a:pt x="29193" y="11058"/>
                    <a:pt x="29139" y="11059"/>
                    <a:pt x="29085" y="11059"/>
                  </a:cubicBezTo>
                  <a:cubicBezTo>
                    <a:pt x="25754" y="11059"/>
                    <a:pt x="23502" y="6197"/>
                    <a:pt x="20388" y="6197"/>
                  </a:cubicBezTo>
                  <a:cubicBezTo>
                    <a:pt x="20106" y="6197"/>
                    <a:pt x="19817" y="6237"/>
                    <a:pt x="19519" y="6324"/>
                  </a:cubicBezTo>
                  <a:cubicBezTo>
                    <a:pt x="18773" y="6545"/>
                    <a:pt x="18079" y="7101"/>
                    <a:pt x="17315" y="7101"/>
                  </a:cubicBezTo>
                  <a:cubicBezTo>
                    <a:pt x="17262" y="7101"/>
                    <a:pt x="17207" y="7099"/>
                    <a:pt x="17153" y="7093"/>
                  </a:cubicBezTo>
                  <a:cubicBezTo>
                    <a:pt x="16354" y="7063"/>
                    <a:pt x="15704" y="6442"/>
                    <a:pt x="15112" y="5880"/>
                  </a:cubicBezTo>
                  <a:cubicBezTo>
                    <a:pt x="11712" y="2657"/>
                    <a:pt x="7276" y="380"/>
                    <a:pt x="2603" y="55"/>
                  </a:cubicBezTo>
                  <a:cubicBezTo>
                    <a:pt x="2244" y="17"/>
                    <a:pt x="1880" y="1"/>
                    <a:pt x="1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38"/>
          <p:cNvSpPr txBox="1"/>
          <p:nvPr>
            <p:ph idx="2" type="ctrTitle"/>
          </p:nvPr>
        </p:nvSpPr>
        <p:spPr>
          <a:xfrm>
            <a:off x="1511840" y="3362825"/>
            <a:ext cx="2415600" cy="3204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11" name="Google Shape;711;p38"/>
          <p:cNvSpPr txBox="1"/>
          <p:nvPr>
            <p:ph idx="1" type="subTitle"/>
          </p:nvPr>
        </p:nvSpPr>
        <p:spPr>
          <a:xfrm>
            <a:off x="1442540" y="3641026"/>
            <a:ext cx="2554200" cy="8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12" name="Google Shape;712;p38"/>
          <p:cNvSpPr txBox="1"/>
          <p:nvPr>
            <p:ph idx="3" type="ctrTitle"/>
          </p:nvPr>
        </p:nvSpPr>
        <p:spPr>
          <a:xfrm>
            <a:off x="5210405" y="1844501"/>
            <a:ext cx="2421600" cy="3204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13" name="Google Shape;713;p38"/>
          <p:cNvSpPr txBox="1"/>
          <p:nvPr>
            <p:ph idx="4" type="subTitle"/>
          </p:nvPr>
        </p:nvSpPr>
        <p:spPr>
          <a:xfrm>
            <a:off x="5140955" y="2122701"/>
            <a:ext cx="2560500" cy="8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14" name="Google Shape;714;p38"/>
          <p:cNvSpPr txBox="1"/>
          <p:nvPr>
            <p:ph idx="5" type="ctrTitle"/>
          </p:nvPr>
        </p:nvSpPr>
        <p:spPr>
          <a:xfrm>
            <a:off x="1511840" y="1844501"/>
            <a:ext cx="2415600" cy="3204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15" name="Google Shape;715;p38"/>
          <p:cNvSpPr txBox="1"/>
          <p:nvPr>
            <p:ph idx="6" type="subTitle"/>
          </p:nvPr>
        </p:nvSpPr>
        <p:spPr>
          <a:xfrm>
            <a:off x="1442540" y="2122701"/>
            <a:ext cx="2554200" cy="8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16" name="Google Shape;716;p38"/>
          <p:cNvSpPr txBox="1"/>
          <p:nvPr>
            <p:ph idx="7" type="ctrTitle"/>
          </p:nvPr>
        </p:nvSpPr>
        <p:spPr>
          <a:xfrm>
            <a:off x="5210405" y="3362826"/>
            <a:ext cx="2421600" cy="3204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17" name="Google Shape;717;p38"/>
          <p:cNvSpPr txBox="1"/>
          <p:nvPr>
            <p:ph idx="8" type="subTitle"/>
          </p:nvPr>
        </p:nvSpPr>
        <p:spPr>
          <a:xfrm>
            <a:off x="5140955" y="3641026"/>
            <a:ext cx="2560500" cy="8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6">
    <p:bg>
      <p:bgPr>
        <a:solidFill>
          <a:schemeClr val="dk1"/>
        </a:solidFill>
      </p:bgPr>
    </p:bg>
    <p:spTree>
      <p:nvGrpSpPr>
        <p:cNvPr id="718" name="Shape 718"/>
        <p:cNvGrpSpPr/>
        <p:nvPr/>
      </p:nvGrpSpPr>
      <p:grpSpPr>
        <a:xfrm>
          <a:off x="0" y="0"/>
          <a:ext cx="0" cy="0"/>
          <a:chOff x="0" y="0"/>
          <a:chExt cx="0" cy="0"/>
        </a:xfrm>
      </p:grpSpPr>
      <p:sp>
        <p:nvSpPr>
          <p:cNvPr id="719" name="Google Shape;719;p39"/>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9"/>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flipH="1">
            <a:off x="2360239" y="4312975"/>
            <a:ext cx="4695762" cy="84620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9"/>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25" name="Google Shape;725;p39"/>
          <p:cNvSpPr txBox="1"/>
          <p:nvPr>
            <p:ph idx="2" type="ctrTitle"/>
          </p:nvPr>
        </p:nvSpPr>
        <p:spPr>
          <a:xfrm>
            <a:off x="1047740" y="3181725"/>
            <a:ext cx="2415600" cy="320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26" name="Google Shape;726;p39"/>
          <p:cNvSpPr txBox="1"/>
          <p:nvPr>
            <p:ph idx="1" type="subTitle"/>
          </p:nvPr>
        </p:nvSpPr>
        <p:spPr>
          <a:xfrm>
            <a:off x="909140" y="3459925"/>
            <a:ext cx="2554200" cy="81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27" name="Google Shape;727;p39"/>
          <p:cNvSpPr txBox="1"/>
          <p:nvPr>
            <p:ph idx="3" type="ctrTitle"/>
          </p:nvPr>
        </p:nvSpPr>
        <p:spPr>
          <a:xfrm>
            <a:off x="5674355" y="1739600"/>
            <a:ext cx="2421600" cy="320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28" name="Google Shape;728;p39"/>
          <p:cNvSpPr txBox="1"/>
          <p:nvPr>
            <p:ph idx="4" type="subTitle"/>
          </p:nvPr>
        </p:nvSpPr>
        <p:spPr>
          <a:xfrm>
            <a:off x="5674355" y="2017800"/>
            <a:ext cx="2560500" cy="81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29" name="Google Shape;729;p39"/>
          <p:cNvSpPr txBox="1"/>
          <p:nvPr>
            <p:ph idx="5" type="ctrTitle"/>
          </p:nvPr>
        </p:nvSpPr>
        <p:spPr>
          <a:xfrm>
            <a:off x="1047740" y="1739600"/>
            <a:ext cx="2415600" cy="320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30" name="Google Shape;730;p39"/>
          <p:cNvSpPr txBox="1"/>
          <p:nvPr>
            <p:ph idx="6" type="subTitle"/>
          </p:nvPr>
        </p:nvSpPr>
        <p:spPr>
          <a:xfrm>
            <a:off x="909140" y="2017800"/>
            <a:ext cx="2554200" cy="81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31" name="Google Shape;731;p39"/>
          <p:cNvSpPr txBox="1"/>
          <p:nvPr>
            <p:ph idx="7" type="ctrTitle"/>
          </p:nvPr>
        </p:nvSpPr>
        <p:spPr>
          <a:xfrm>
            <a:off x="5674355" y="3181725"/>
            <a:ext cx="2421600" cy="320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32" name="Google Shape;732;p39"/>
          <p:cNvSpPr txBox="1"/>
          <p:nvPr>
            <p:ph idx="8" type="subTitle"/>
          </p:nvPr>
        </p:nvSpPr>
        <p:spPr>
          <a:xfrm>
            <a:off x="5674355" y="3459925"/>
            <a:ext cx="2560500" cy="81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33" name="Google Shape;733;p39"/>
          <p:cNvSpPr/>
          <p:nvPr/>
        </p:nvSpPr>
        <p:spPr>
          <a:xfrm>
            <a:off x="0" y="4729277"/>
            <a:ext cx="4695762" cy="429903"/>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0" y="4458449"/>
            <a:ext cx="9143996" cy="685092"/>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8">
    <p:bg>
      <p:bgPr>
        <a:solidFill>
          <a:schemeClr val="dk1"/>
        </a:solidFill>
      </p:bgPr>
    </p:bg>
    <p:spTree>
      <p:nvGrpSpPr>
        <p:cNvPr id="735" name="Shape 735"/>
        <p:cNvGrpSpPr/>
        <p:nvPr/>
      </p:nvGrpSpPr>
      <p:grpSpPr>
        <a:xfrm>
          <a:off x="0" y="0"/>
          <a:ext cx="0" cy="0"/>
          <a:chOff x="0" y="0"/>
          <a:chExt cx="0" cy="0"/>
        </a:xfrm>
      </p:grpSpPr>
      <p:grpSp>
        <p:nvGrpSpPr>
          <p:cNvPr id="736" name="Google Shape;736;p40"/>
          <p:cNvGrpSpPr/>
          <p:nvPr/>
        </p:nvGrpSpPr>
        <p:grpSpPr>
          <a:xfrm>
            <a:off x="313566" y="3695318"/>
            <a:ext cx="3349475" cy="1297615"/>
            <a:chOff x="2189450" y="2220300"/>
            <a:chExt cx="3202175" cy="1240550"/>
          </a:xfrm>
        </p:grpSpPr>
        <p:sp>
          <p:nvSpPr>
            <p:cNvPr id="737" name="Google Shape;737;p40"/>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40"/>
          <p:cNvGrpSpPr/>
          <p:nvPr/>
        </p:nvGrpSpPr>
        <p:grpSpPr>
          <a:xfrm>
            <a:off x="2306553" y="3973883"/>
            <a:ext cx="2636030" cy="1021221"/>
            <a:chOff x="2189450" y="2220300"/>
            <a:chExt cx="3202175" cy="1240550"/>
          </a:xfrm>
        </p:grpSpPr>
        <p:sp>
          <p:nvSpPr>
            <p:cNvPr id="740" name="Google Shape;740;p40"/>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40"/>
          <p:cNvSpPr/>
          <p:nvPr/>
        </p:nvSpPr>
        <p:spPr>
          <a:xfrm>
            <a:off x="1116425" y="28654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0"/>
          <p:cNvSpPr/>
          <p:nvPr/>
        </p:nvSpPr>
        <p:spPr>
          <a:xfrm>
            <a:off x="417059" y="43356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a:off x="7021900" y="243101"/>
            <a:ext cx="1281282" cy="80950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a:off x="8151912" y="1158576"/>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a:off x="6602950" y="1052590"/>
            <a:ext cx="376439" cy="23783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4676248" y="4603180"/>
            <a:ext cx="4467697" cy="53173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0" y="4042575"/>
            <a:ext cx="9143996" cy="1100928"/>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0" name="Google Shape;750;p40"/>
          <p:cNvSpPr txBox="1"/>
          <p:nvPr>
            <p:ph idx="1" type="subTitle"/>
          </p:nvPr>
        </p:nvSpPr>
        <p:spPr>
          <a:xfrm>
            <a:off x="788850" y="2662350"/>
            <a:ext cx="1856100" cy="343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2200"/>
              <a:buFont typeface="Patrick Hand"/>
              <a:buNone/>
              <a:defRPr sz="2200">
                <a:solidFill>
                  <a:schemeClr val="dk2"/>
                </a:solidFill>
                <a:latin typeface="Patrick Hand"/>
                <a:ea typeface="Patrick Hand"/>
                <a:cs typeface="Patrick Hand"/>
                <a:sym typeface="Patrick Hand"/>
              </a:defRPr>
            </a:lvl1pPr>
            <a:lvl2pPr lvl="1">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2pPr>
            <a:lvl3pPr lvl="2">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3pPr>
            <a:lvl4pPr lvl="3">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4pPr>
            <a:lvl5pPr lvl="4">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5pPr>
            <a:lvl6pPr lvl="5">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6pPr>
            <a:lvl7pPr lvl="6">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7pPr>
            <a:lvl8pPr lvl="7">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8pPr>
            <a:lvl9pPr lvl="8">
              <a:spcBef>
                <a:spcPts val="1600"/>
              </a:spcBef>
              <a:spcAft>
                <a:spcPts val="1600"/>
              </a:spcAft>
              <a:buClr>
                <a:schemeClr val="dk2"/>
              </a:buClr>
              <a:buSzPts val="1400"/>
              <a:buFont typeface="Patrick Hand"/>
              <a:buNone/>
              <a:defRPr>
                <a:solidFill>
                  <a:schemeClr val="dk2"/>
                </a:solidFill>
                <a:latin typeface="Patrick Hand"/>
                <a:ea typeface="Patrick Hand"/>
                <a:cs typeface="Patrick Hand"/>
                <a:sym typeface="Patrick Hand"/>
              </a:defRPr>
            </a:lvl9pPr>
          </a:lstStyle>
          <a:p/>
        </p:txBody>
      </p:sp>
      <p:sp>
        <p:nvSpPr>
          <p:cNvPr id="751" name="Google Shape;751;p40"/>
          <p:cNvSpPr txBox="1"/>
          <p:nvPr>
            <p:ph idx="2" type="subTitle"/>
          </p:nvPr>
        </p:nvSpPr>
        <p:spPr>
          <a:xfrm>
            <a:off x="788850" y="2933743"/>
            <a:ext cx="1856100" cy="126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2" name="Google Shape;752;p40"/>
          <p:cNvSpPr txBox="1"/>
          <p:nvPr>
            <p:ph idx="3" type="subTitle"/>
          </p:nvPr>
        </p:nvSpPr>
        <p:spPr>
          <a:xfrm>
            <a:off x="2696513" y="2662350"/>
            <a:ext cx="1856100" cy="34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Font typeface="Patrick Hand"/>
              <a:buNone/>
              <a:defRPr sz="2200">
                <a:solidFill>
                  <a:schemeClr val="dk2"/>
                </a:solidFill>
                <a:latin typeface="Patrick Hand"/>
                <a:ea typeface="Patrick Hand"/>
                <a:cs typeface="Patrick Hand"/>
                <a:sym typeface="Patrick Hand"/>
              </a:defRPr>
            </a:lvl1pPr>
            <a:lvl2pPr lvl="1"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2pPr>
            <a:lvl3pPr lvl="2"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3pPr>
            <a:lvl4pPr lvl="3"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4pPr>
            <a:lvl5pPr lvl="4"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5pPr>
            <a:lvl6pPr lvl="5"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6pPr>
            <a:lvl7pPr lvl="6"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7pPr>
            <a:lvl8pPr lvl="7"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8pPr>
            <a:lvl9pPr lvl="8" rtl="0">
              <a:spcBef>
                <a:spcPts val="1600"/>
              </a:spcBef>
              <a:spcAft>
                <a:spcPts val="1600"/>
              </a:spcAft>
              <a:buClr>
                <a:schemeClr val="dk2"/>
              </a:buClr>
              <a:buSzPts val="1400"/>
              <a:buFont typeface="Patrick Hand"/>
              <a:buNone/>
              <a:defRPr>
                <a:solidFill>
                  <a:schemeClr val="dk2"/>
                </a:solidFill>
                <a:latin typeface="Patrick Hand"/>
                <a:ea typeface="Patrick Hand"/>
                <a:cs typeface="Patrick Hand"/>
                <a:sym typeface="Patrick Hand"/>
              </a:defRPr>
            </a:lvl9pPr>
          </a:lstStyle>
          <a:p/>
        </p:txBody>
      </p:sp>
      <p:sp>
        <p:nvSpPr>
          <p:cNvPr id="753" name="Google Shape;753;p40"/>
          <p:cNvSpPr txBox="1"/>
          <p:nvPr>
            <p:ph idx="4" type="subTitle"/>
          </p:nvPr>
        </p:nvSpPr>
        <p:spPr>
          <a:xfrm>
            <a:off x="2696513" y="2933750"/>
            <a:ext cx="1856100" cy="126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4" name="Google Shape;754;p40"/>
          <p:cNvSpPr txBox="1"/>
          <p:nvPr>
            <p:ph idx="5" type="subTitle"/>
          </p:nvPr>
        </p:nvSpPr>
        <p:spPr>
          <a:xfrm>
            <a:off x="4648888" y="2662350"/>
            <a:ext cx="1856100" cy="34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Font typeface="Patrick Hand"/>
              <a:buNone/>
              <a:defRPr sz="2200">
                <a:solidFill>
                  <a:schemeClr val="dk2"/>
                </a:solidFill>
                <a:latin typeface="Patrick Hand"/>
                <a:ea typeface="Patrick Hand"/>
                <a:cs typeface="Patrick Hand"/>
                <a:sym typeface="Patrick Hand"/>
              </a:defRPr>
            </a:lvl1pPr>
            <a:lvl2pPr lvl="1"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2pPr>
            <a:lvl3pPr lvl="2"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3pPr>
            <a:lvl4pPr lvl="3"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4pPr>
            <a:lvl5pPr lvl="4"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5pPr>
            <a:lvl6pPr lvl="5"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6pPr>
            <a:lvl7pPr lvl="6"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7pPr>
            <a:lvl8pPr lvl="7"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8pPr>
            <a:lvl9pPr lvl="8" rtl="0">
              <a:spcBef>
                <a:spcPts val="1600"/>
              </a:spcBef>
              <a:spcAft>
                <a:spcPts val="1600"/>
              </a:spcAft>
              <a:buClr>
                <a:schemeClr val="dk2"/>
              </a:buClr>
              <a:buSzPts val="1400"/>
              <a:buFont typeface="Patrick Hand"/>
              <a:buNone/>
              <a:defRPr>
                <a:solidFill>
                  <a:schemeClr val="dk2"/>
                </a:solidFill>
                <a:latin typeface="Patrick Hand"/>
                <a:ea typeface="Patrick Hand"/>
                <a:cs typeface="Patrick Hand"/>
                <a:sym typeface="Patrick Hand"/>
              </a:defRPr>
            </a:lvl9pPr>
          </a:lstStyle>
          <a:p/>
        </p:txBody>
      </p:sp>
      <p:sp>
        <p:nvSpPr>
          <p:cNvPr id="755" name="Google Shape;755;p40"/>
          <p:cNvSpPr txBox="1"/>
          <p:nvPr>
            <p:ph idx="6" type="subTitle"/>
          </p:nvPr>
        </p:nvSpPr>
        <p:spPr>
          <a:xfrm>
            <a:off x="4648888" y="2933750"/>
            <a:ext cx="1856100" cy="126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6" name="Google Shape;756;p40"/>
          <p:cNvSpPr txBox="1"/>
          <p:nvPr>
            <p:ph idx="7" type="subTitle"/>
          </p:nvPr>
        </p:nvSpPr>
        <p:spPr>
          <a:xfrm>
            <a:off x="6601263" y="2662350"/>
            <a:ext cx="1856100" cy="34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Font typeface="Patrick Hand"/>
              <a:buNone/>
              <a:defRPr sz="2200">
                <a:solidFill>
                  <a:schemeClr val="dk2"/>
                </a:solidFill>
                <a:latin typeface="Patrick Hand"/>
                <a:ea typeface="Patrick Hand"/>
                <a:cs typeface="Patrick Hand"/>
                <a:sym typeface="Patrick Hand"/>
              </a:defRPr>
            </a:lvl1pPr>
            <a:lvl2pPr lvl="1"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2pPr>
            <a:lvl3pPr lvl="2"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3pPr>
            <a:lvl4pPr lvl="3"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4pPr>
            <a:lvl5pPr lvl="4"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5pPr>
            <a:lvl6pPr lvl="5"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6pPr>
            <a:lvl7pPr lvl="6"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7pPr>
            <a:lvl8pPr lvl="7"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8pPr>
            <a:lvl9pPr lvl="8" rtl="0">
              <a:spcBef>
                <a:spcPts val="1600"/>
              </a:spcBef>
              <a:spcAft>
                <a:spcPts val="1600"/>
              </a:spcAft>
              <a:buClr>
                <a:schemeClr val="dk2"/>
              </a:buClr>
              <a:buSzPts val="1400"/>
              <a:buFont typeface="Patrick Hand"/>
              <a:buNone/>
              <a:defRPr>
                <a:solidFill>
                  <a:schemeClr val="dk2"/>
                </a:solidFill>
                <a:latin typeface="Patrick Hand"/>
                <a:ea typeface="Patrick Hand"/>
                <a:cs typeface="Patrick Hand"/>
                <a:sym typeface="Patrick Hand"/>
              </a:defRPr>
            </a:lvl9pPr>
          </a:lstStyle>
          <a:p/>
        </p:txBody>
      </p:sp>
      <p:sp>
        <p:nvSpPr>
          <p:cNvPr id="757" name="Google Shape;757;p40"/>
          <p:cNvSpPr txBox="1"/>
          <p:nvPr>
            <p:ph idx="8" type="subTitle"/>
          </p:nvPr>
        </p:nvSpPr>
        <p:spPr>
          <a:xfrm>
            <a:off x="6601263" y="2933750"/>
            <a:ext cx="1856100" cy="126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06" name="Shape 106"/>
        <p:cNvGrpSpPr/>
        <p:nvPr/>
      </p:nvGrpSpPr>
      <p:grpSpPr>
        <a:xfrm>
          <a:off x="0" y="0"/>
          <a:ext cx="0" cy="0"/>
          <a:chOff x="0" y="0"/>
          <a:chExt cx="0" cy="0"/>
        </a:xfrm>
      </p:grpSpPr>
      <p:sp>
        <p:nvSpPr>
          <p:cNvPr id="107" name="Google Shape;107;p5"/>
          <p:cNvSpPr/>
          <p:nvPr/>
        </p:nvSpPr>
        <p:spPr>
          <a:xfrm>
            <a:off x="1116425" y="28654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315902" y="286552"/>
            <a:ext cx="800532" cy="5057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6601850" y="444601"/>
            <a:ext cx="1281282" cy="80950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8438037" y="513251"/>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7908000" y="230740"/>
            <a:ext cx="376439" cy="23783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txBox="1"/>
          <p:nvPr>
            <p:ph idx="1" type="body"/>
          </p:nvPr>
        </p:nvSpPr>
        <p:spPr>
          <a:xfrm>
            <a:off x="2727230" y="1889952"/>
            <a:ext cx="4285800" cy="107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400">
                <a:solidFill>
                  <a:schemeClr val="lt2"/>
                </a:solidFill>
              </a:defRPr>
            </a:lvl1pPr>
            <a:lvl2pPr indent="-304800" lvl="1" marL="914400" rtl="0">
              <a:spcBef>
                <a:spcPts val="1600"/>
              </a:spcBef>
              <a:spcAft>
                <a:spcPts val="0"/>
              </a:spcAft>
              <a:buClr>
                <a:schemeClr val="lt2"/>
              </a:buClr>
              <a:buSzPts val="1200"/>
              <a:buChar char="○"/>
              <a:defRPr sz="1200">
                <a:solidFill>
                  <a:schemeClr val="lt2"/>
                </a:solidFill>
              </a:defRPr>
            </a:lvl2pPr>
            <a:lvl3pPr indent="-304800" lvl="2" marL="1371600" rtl="0">
              <a:spcBef>
                <a:spcPts val="1600"/>
              </a:spcBef>
              <a:spcAft>
                <a:spcPts val="0"/>
              </a:spcAft>
              <a:buClr>
                <a:schemeClr val="lt2"/>
              </a:buClr>
              <a:buSzPts val="1200"/>
              <a:buChar char="■"/>
              <a:defRPr sz="1200">
                <a:solidFill>
                  <a:schemeClr val="lt2"/>
                </a:solidFill>
              </a:defRPr>
            </a:lvl3pPr>
            <a:lvl4pPr indent="-304800" lvl="3" marL="1828800" rtl="0">
              <a:spcBef>
                <a:spcPts val="1600"/>
              </a:spcBef>
              <a:spcAft>
                <a:spcPts val="0"/>
              </a:spcAft>
              <a:buClr>
                <a:schemeClr val="lt2"/>
              </a:buClr>
              <a:buSzPts val="1200"/>
              <a:buChar char="●"/>
              <a:defRPr sz="1200">
                <a:solidFill>
                  <a:schemeClr val="lt2"/>
                </a:solidFill>
              </a:defRPr>
            </a:lvl4pPr>
            <a:lvl5pPr indent="-304800" lvl="4" marL="2286000" rtl="0">
              <a:spcBef>
                <a:spcPts val="1600"/>
              </a:spcBef>
              <a:spcAft>
                <a:spcPts val="0"/>
              </a:spcAft>
              <a:buClr>
                <a:schemeClr val="lt2"/>
              </a:buClr>
              <a:buSzPts val="1200"/>
              <a:buChar char="○"/>
              <a:defRPr sz="1200">
                <a:solidFill>
                  <a:schemeClr val="lt2"/>
                </a:solidFill>
              </a:defRPr>
            </a:lvl5pPr>
            <a:lvl6pPr indent="-304800" lvl="5" marL="2743200" rtl="0">
              <a:spcBef>
                <a:spcPts val="1600"/>
              </a:spcBef>
              <a:spcAft>
                <a:spcPts val="0"/>
              </a:spcAft>
              <a:buClr>
                <a:schemeClr val="lt2"/>
              </a:buClr>
              <a:buSzPts val="1200"/>
              <a:buChar char="■"/>
              <a:defRPr sz="1200">
                <a:solidFill>
                  <a:schemeClr val="lt2"/>
                </a:solidFill>
              </a:defRPr>
            </a:lvl6pPr>
            <a:lvl7pPr indent="-304800" lvl="6" marL="3200400" rtl="0">
              <a:spcBef>
                <a:spcPts val="1600"/>
              </a:spcBef>
              <a:spcAft>
                <a:spcPts val="0"/>
              </a:spcAft>
              <a:buClr>
                <a:schemeClr val="lt2"/>
              </a:buClr>
              <a:buSzPts val="1200"/>
              <a:buChar char="●"/>
              <a:defRPr sz="1200">
                <a:solidFill>
                  <a:schemeClr val="lt2"/>
                </a:solidFill>
              </a:defRPr>
            </a:lvl7pPr>
            <a:lvl8pPr indent="-304800" lvl="7" marL="3657600" rtl="0">
              <a:spcBef>
                <a:spcPts val="1600"/>
              </a:spcBef>
              <a:spcAft>
                <a:spcPts val="0"/>
              </a:spcAft>
              <a:buClr>
                <a:schemeClr val="lt2"/>
              </a:buClr>
              <a:buSzPts val="1200"/>
              <a:buChar char="○"/>
              <a:defRPr sz="1200">
                <a:solidFill>
                  <a:schemeClr val="lt2"/>
                </a:solidFill>
              </a:defRPr>
            </a:lvl8pPr>
            <a:lvl9pPr indent="-304800" lvl="8" marL="4114800" rtl="0">
              <a:spcBef>
                <a:spcPts val="1600"/>
              </a:spcBef>
              <a:spcAft>
                <a:spcPts val="1600"/>
              </a:spcAft>
              <a:buClr>
                <a:schemeClr val="lt2"/>
              </a:buClr>
              <a:buSzPts val="1200"/>
              <a:buChar char="■"/>
              <a:defRPr sz="1200">
                <a:solidFill>
                  <a:schemeClr val="lt2"/>
                </a:solidFill>
              </a:defRPr>
            </a:lvl9pPr>
          </a:lstStyle>
          <a:p/>
        </p:txBody>
      </p:sp>
      <p:sp>
        <p:nvSpPr>
          <p:cNvPr id="113" name="Google Shape;113;p5"/>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5"/>
          <p:cNvSpPr txBox="1"/>
          <p:nvPr>
            <p:ph idx="2" type="subTitle"/>
          </p:nvPr>
        </p:nvSpPr>
        <p:spPr>
          <a:xfrm>
            <a:off x="2727230" y="1673950"/>
            <a:ext cx="4285800" cy="237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2"/>
              </a:buClr>
              <a:buSzPts val="1600"/>
              <a:buFont typeface="Montserrat"/>
              <a:buNone/>
              <a:defRPr sz="2200">
                <a:solidFill>
                  <a:schemeClr val="accent2"/>
                </a:solidFill>
                <a:latin typeface="Patrick Hand"/>
                <a:ea typeface="Patrick Hand"/>
                <a:cs typeface="Patrick Hand"/>
                <a:sym typeface="Patrick Han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15" name="Google Shape;115;p5"/>
          <p:cNvSpPr txBox="1"/>
          <p:nvPr>
            <p:ph idx="3" type="body"/>
          </p:nvPr>
        </p:nvSpPr>
        <p:spPr>
          <a:xfrm>
            <a:off x="2727230" y="3316820"/>
            <a:ext cx="4285800" cy="107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400">
                <a:solidFill>
                  <a:schemeClr val="lt2"/>
                </a:solidFill>
              </a:defRPr>
            </a:lvl1pPr>
            <a:lvl2pPr indent="-304800" lvl="1" marL="914400" rtl="0">
              <a:spcBef>
                <a:spcPts val="0"/>
              </a:spcBef>
              <a:spcAft>
                <a:spcPts val="0"/>
              </a:spcAft>
              <a:buClr>
                <a:schemeClr val="lt2"/>
              </a:buClr>
              <a:buSzPts val="1200"/>
              <a:buChar char="○"/>
              <a:defRPr sz="1200">
                <a:solidFill>
                  <a:schemeClr val="lt2"/>
                </a:solidFill>
              </a:defRPr>
            </a:lvl2pPr>
            <a:lvl3pPr indent="-304800" lvl="2" marL="1371600" rtl="0">
              <a:spcBef>
                <a:spcPts val="1600"/>
              </a:spcBef>
              <a:spcAft>
                <a:spcPts val="0"/>
              </a:spcAft>
              <a:buClr>
                <a:schemeClr val="lt2"/>
              </a:buClr>
              <a:buSzPts val="1200"/>
              <a:buChar char="■"/>
              <a:defRPr sz="1200">
                <a:solidFill>
                  <a:schemeClr val="lt2"/>
                </a:solidFill>
              </a:defRPr>
            </a:lvl3pPr>
            <a:lvl4pPr indent="-304800" lvl="3" marL="1828800" rtl="0">
              <a:spcBef>
                <a:spcPts val="1600"/>
              </a:spcBef>
              <a:spcAft>
                <a:spcPts val="0"/>
              </a:spcAft>
              <a:buClr>
                <a:schemeClr val="lt2"/>
              </a:buClr>
              <a:buSzPts val="1200"/>
              <a:buChar char="●"/>
              <a:defRPr sz="1200">
                <a:solidFill>
                  <a:schemeClr val="lt2"/>
                </a:solidFill>
              </a:defRPr>
            </a:lvl4pPr>
            <a:lvl5pPr indent="-304800" lvl="4" marL="2286000" rtl="0">
              <a:spcBef>
                <a:spcPts val="1600"/>
              </a:spcBef>
              <a:spcAft>
                <a:spcPts val="0"/>
              </a:spcAft>
              <a:buClr>
                <a:schemeClr val="lt2"/>
              </a:buClr>
              <a:buSzPts val="1200"/>
              <a:buChar char="○"/>
              <a:defRPr sz="1200">
                <a:solidFill>
                  <a:schemeClr val="lt2"/>
                </a:solidFill>
              </a:defRPr>
            </a:lvl5pPr>
            <a:lvl6pPr indent="-304800" lvl="5" marL="2743200" rtl="0">
              <a:spcBef>
                <a:spcPts val="1600"/>
              </a:spcBef>
              <a:spcAft>
                <a:spcPts val="0"/>
              </a:spcAft>
              <a:buClr>
                <a:schemeClr val="lt2"/>
              </a:buClr>
              <a:buSzPts val="1200"/>
              <a:buChar char="■"/>
              <a:defRPr sz="1200">
                <a:solidFill>
                  <a:schemeClr val="lt2"/>
                </a:solidFill>
              </a:defRPr>
            </a:lvl6pPr>
            <a:lvl7pPr indent="-304800" lvl="6" marL="3200400" rtl="0">
              <a:spcBef>
                <a:spcPts val="1600"/>
              </a:spcBef>
              <a:spcAft>
                <a:spcPts val="0"/>
              </a:spcAft>
              <a:buClr>
                <a:schemeClr val="lt2"/>
              </a:buClr>
              <a:buSzPts val="1200"/>
              <a:buChar char="●"/>
              <a:defRPr sz="1200">
                <a:solidFill>
                  <a:schemeClr val="lt2"/>
                </a:solidFill>
              </a:defRPr>
            </a:lvl7pPr>
            <a:lvl8pPr indent="-304800" lvl="7" marL="3657600" rtl="0">
              <a:spcBef>
                <a:spcPts val="1600"/>
              </a:spcBef>
              <a:spcAft>
                <a:spcPts val="0"/>
              </a:spcAft>
              <a:buClr>
                <a:schemeClr val="lt2"/>
              </a:buClr>
              <a:buSzPts val="1200"/>
              <a:buChar char="○"/>
              <a:defRPr sz="1200">
                <a:solidFill>
                  <a:schemeClr val="lt2"/>
                </a:solidFill>
              </a:defRPr>
            </a:lvl8pPr>
            <a:lvl9pPr indent="-304800" lvl="8" marL="4114800" rtl="0">
              <a:spcBef>
                <a:spcPts val="1600"/>
              </a:spcBef>
              <a:spcAft>
                <a:spcPts val="1600"/>
              </a:spcAft>
              <a:buClr>
                <a:schemeClr val="lt2"/>
              </a:buClr>
              <a:buSzPts val="1200"/>
              <a:buChar char="■"/>
              <a:defRPr sz="1200">
                <a:solidFill>
                  <a:schemeClr val="lt2"/>
                </a:solidFill>
              </a:defRPr>
            </a:lvl9pPr>
          </a:lstStyle>
          <a:p/>
        </p:txBody>
      </p:sp>
      <p:sp>
        <p:nvSpPr>
          <p:cNvPr id="116" name="Google Shape;116;p5"/>
          <p:cNvSpPr txBox="1"/>
          <p:nvPr>
            <p:ph idx="4" type="subTitle"/>
          </p:nvPr>
        </p:nvSpPr>
        <p:spPr>
          <a:xfrm>
            <a:off x="2727230" y="3101650"/>
            <a:ext cx="4285800" cy="23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600"/>
              <a:buFont typeface="Montserrat"/>
              <a:buNone/>
              <a:defRPr sz="2200">
                <a:solidFill>
                  <a:schemeClr val="accent2"/>
                </a:solidFill>
                <a:latin typeface="Patrick Hand"/>
                <a:ea typeface="Patrick Hand"/>
                <a:cs typeface="Patrick Hand"/>
                <a:sym typeface="Patrick Han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solidFill>
          <a:schemeClr val="dk1"/>
        </a:solidFill>
      </p:bgPr>
    </p:bg>
    <p:spTree>
      <p:nvGrpSpPr>
        <p:cNvPr id="758" name="Shape 758"/>
        <p:cNvGrpSpPr/>
        <p:nvPr/>
      </p:nvGrpSpPr>
      <p:grpSpPr>
        <a:xfrm>
          <a:off x="0" y="0"/>
          <a:ext cx="0" cy="0"/>
          <a:chOff x="0" y="0"/>
          <a:chExt cx="0" cy="0"/>
        </a:xfrm>
      </p:grpSpPr>
      <p:sp>
        <p:nvSpPr>
          <p:cNvPr id="759" name="Google Shape;759;p41"/>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1193900" y="4844250"/>
            <a:ext cx="4266954" cy="24740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764" name="Google Shape;764;p41"/>
          <p:cNvSpPr/>
          <p:nvPr/>
        </p:nvSpPr>
        <p:spPr>
          <a:xfrm flipH="1">
            <a:off x="68" y="4925097"/>
            <a:ext cx="9143932"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txBox="1"/>
          <p:nvPr>
            <p:ph idx="1" type="subTitle"/>
          </p:nvPr>
        </p:nvSpPr>
        <p:spPr>
          <a:xfrm>
            <a:off x="3435725" y="1549275"/>
            <a:ext cx="22725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66" name="Google Shape;766;p41"/>
          <p:cNvSpPr txBox="1"/>
          <p:nvPr>
            <p:ph idx="2" type="subTitle"/>
          </p:nvPr>
        </p:nvSpPr>
        <p:spPr>
          <a:xfrm>
            <a:off x="3436726" y="1819725"/>
            <a:ext cx="22707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7" name="Google Shape;767;p41"/>
          <p:cNvSpPr txBox="1"/>
          <p:nvPr>
            <p:ph idx="3" type="subTitle"/>
          </p:nvPr>
        </p:nvSpPr>
        <p:spPr>
          <a:xfrm>
            <a:off x="3435725" y="2877025"/>
            <a:ext cx="22725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68" name="Google Shape;768;p41"/>
          <p:cNvSpPr txBox="1"/>
          <p:nvPr>
            <p:ph idx="4" type="subTitle"/>
          </p:nvPr>
        </p:nvSpPr>
        <p:spPr>
          <a:xfrm>
            <a:off x="3436726" y="3147375"/>
            <a:ext cx="22707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9" name="Google Shape;769;p41"/>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70" name="Google Shape;770;p41"/>
          <p:cNvSpPr txBox="1"/>
          <p:nvPr>
            <p:ph idx="5" type="subTitle"/>
          </p:nvPr>
        </p:nvSpPr>
        <p:spPr>
          <a:xfrm>
            <a:off x="6153450" y="1549275"/>
            <a:ext cx="22707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71" name="Google Shape;771;p41"/>
          <p:cNvSpPr txBox="1"/>
          <p:nvPr>
            <p:ph idx="6" type="subTitle"/>
          </p:nvPr>
        </p:nvSpPr>
        <p:spPr>
          <a:xfrm>
            <a:off x="6154450" y="1819725"/>
            <a:ext cx="22686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2" name="Google Shape;772;p41"/>
          <p:cNvSpPr txBox="1"/>
          <p:nvPr>
            <p:ph idx="7" type="subTitle"/>
          </p:nvPr>
        </p:nvSpPr>
        <p:spPr>
          <a:xfrm>
            <a:off x="6153450" y="2877025"/>
            <a:ext cx="22707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73" name="Google Shape;773;p41"/>
          <p:cNvSpPr txBox="1"/>
          <p:nvPr>
            <p:ph idx="8" type="subTitle"/>
          </p:nvPr>
        </p:nvSpPr>
        <p:spPr>
          <a:xfrm>
            <a:off x="6154450" y="3147375"/>
            <a:ext cx="22686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4" name="Google Shape;774;p41"/>
          <p:cNvSpPr txBox="1"/>
          <p:nvPr>
            <p:ph idx="9" type="subTitle"/>
          </p:nvPr>
        </p:nvSpPr>
        <p:spPr>
          <a:xfrm>
            <a:off x="722000" y="1549275"/>
            <a:ext cx="22686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75" name="Google Shape;775;p41"/>
          <p:cNvSpPr txBox="1"/>
          <p:nvPr>
            <p:ph idx="13" type="subTitle"/>
          </p:nvPr>
        </p:nvSpPr>
        <p:spPr>
          <a:xfrm>
            <a:off x="723000" y="1819725"/>
            <a:ext cx="22665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6" name="Google Shape;776;p41"/>
          <p:cNvSpPr txBox="1"/>
          <p:nvPr>
            <p:ph idx="14" type="subTitle"/>
          </p:nvPr>
        </p:nvSpPr>
        <p:spPr>
          <a:xfrm>
            <a:off x="722000" y="2877025"/>
            <a:ext cx="22686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77" name="Google Shape;777;p41"/>
          <p:cNvSpPr txBox="1"/>
          <p:nvPr>
            <p:ph idx="15" type="subTitle"/>
          </p:nvPr>
        </p:nvSpPr>
        <p:spPr>
          <a:xfrm>
            <a:off x="723000" y="3147375"/>
            <a:ext cx="22665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CUSTOM_3_1">
    <p:bg>
      <p:bgPr>
        <a:solidFill>
          <a:schemeClr val="dk1"/>
        </a:solidFill>
      </p:bgPr>
    </p:bg>
    <p:spTree>
      <p:nvGrpSpPr>
        <p:cNvPr id="778" name="Shape 778"/>
        <p:cNvGrpSpPr/>
        <p:nvPr/>
      </p:nvGrpSpPr>
      <p:grpSpPr>
        <a:xfrm>
          <a:off x="0" y="0"/>
          <a:ext cx="0" cy="0"/>
          <a:chOff x="0" y="0"/>
          <a:chExt cx="0" cy="0"/>
        </a:xfrm>
      </p:grpSpPr>
      <p:sp>
        <p:nvSpPr>
          <p:cNvPr id="779" name="Google Shape;779;p42"/>
          <p:cNvSpPr/>
          <p:nvPr/>
        </p:nvSpPr>
        <p:spPr>
          <a:xfrm>
            <a:off x="1193900" y="4844250"/>
            <a:ext cx="4266954" cy="24740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780" name="Google Shape;780;p42"/>
          <p:cNvSpPr/>
          <p:nvPr/>
        </p:nvSpPr>
        <p:spPr>
          <a:xfrm flipH="1">
            <a:off x="68" y="4925097"/>
            <a:ext cx="9143932"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2"/>
          <p:cNvSpPr txBox="1"/>
          <p:nvPr>
            <p:ph hasCustomPrompt="1" type="title"/>
          </p:nvPr>
        </p:nvSpPr>
        <p:spPr>
          <a:xfrm>
            <a:off x="740775" y="1761875"/>
            <a:ext cx="5610900" cy="14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2" name="Google Shape;782;p42"/>
          <p:cNvSpPr txBox="1"/>
          <p:nvPr>
            <p:ph idx="1" type="subTitle"/>
          </p:nvPr>
        </p:nvSpPr>
        <p:spPr>
          <a:xfrm>
            <a:off x="2253025" y="3398250"/>
            <a:ext cx="2586300" cy="6837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783" name="Google Shape;783;p42"/>
          <p:cNvSpPr txBox="1"/>
          <p:nvPr>
            <p:ph idx="2" type="subTitle"/>
          </p:nvPr>
        </p:nvSpPr>
        <p:spPr>
          <a:xfrm>
            <a:off x="2252975" y="971236"/>
            <a:ext cx="2586300" cy="66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bg>
      <p:bgPr>
        <a:solidFill>
          <a:schemeClr val="dk1"/>
        </a:solidFill>
      </p:bgPr>
    </p:bg>
    <p:spTree>
      <p:nvGrpSpPr>
        <p:cNvPr id="784" name="Shape 784"/>
        <p:cNvGrpSpPr/>
        <p:nvPr/>
      </p:nvGrpSpPr>
      <p:grpSpPr>
        <a:xfrm>
          <a:off x="0" y="0"/>
          <a:ext cx="0" cy="0"/>
          <a:chOff x="0" y="0"/>
          <a:chExt cx="0" cy="0"/>
        </a:xfrm>
      </p:grpSpPr>
      <p:sp>
        <p:nvSpPr>
          <p:cNvPr id="785" name="Google Shape;785;p43"/>
          <p:cNvSpPr/>
          <p:nvPr/>
        </p:nvSpPr>
        <p:spPr>
          <a:xfrm flipH="1">
            <a:off x="46" y="4851064"/>
            <a:ext cx="4467697"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flipH="1">
            <a:off x="0" y="4547649"/>
            <a:ext cx="9143996" cy="59579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txBox="1"/>
          <p:nvPr>
            <p:ph idx="1" type="subTitle"/>
          </p:nvPr>
        </p:nvSpPr>
        <p:spPr>
          <a:xfrm>
            <a:off x="1646415" y="1412641"/>
            <a:ext cx="58773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3" name="Google Shape;793;p43"/>
          <p:cNvSpPr txBox="1"/>
          <p:nvPr>
            <p:ph hasCustomPrompt="1" type="title"/>
          </p:nvPr>
        </p:nvSpPr>
        <p:spPr>
          <a:xfrm>
            <a:off x="1635775" y="564500"/>
            <a:ext cx="58773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600"/>
              <a:buNone/>
              <a:defRPr sz="63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94" name="Google Shape;794;p43"/>
          <p:cNvSpPr txBox="1"/>
          <p:nvPr>
            <p:ph idx="2" type="subTitle"/>
          </p:nvPr>
        </p:nvSpPr>
        <p:spPr>
          <a:xfrm>
            <a:off x="1646415" y="2778694"/>
            <a:ext cx="58773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5" name="Google Shape;795;p43"/>
          <p:cNvSpPr txBox="1"/>
          <p:nvPr>
            <p:ph hasCustomPrompt="1" idx="3" type="title"/>
          </p:nvPr>
        </p:nvSpPr>
        <p:spPr>
          <a:xfrm>
            <a:off x="1635775" y="1930553"/>
            <a:ext cx="58773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9600"/>
              <a:buNone/>
              <a:defRPr sz="6300">
                <a:solidFill>
                  <a:schemeClr val="accent4"/>
                </a:solidFill>
              </a:defRPr>
            </a:lvl1pPr>
            <a:lvl2pPr lvl="1" rtl="0" algn="ctr">
              <a:lnSpc>
                <a:spcPct val="100000"/>
              </a:lnSpc>
              <a:spcBef>
                <a:spcPts val="0"/>
              </a:spcBef>
              <a:spcAft>
                <a:spcPts val="0"/>
              </a:spcAft>
              <a:buClr>
                <a:schemeClr val="accent2"/>
              </a:buClr>
              <a:buSzPts val="12000"/>
              <a:buNone/>
              <a:defRPr sz="12000">
                <a:solidFill>
                  <a:schemeClr val="accent2"/>
                </a:solidFill>
              </a:defRPr>
            </a:lvl2pPr>
            <a:lvl3pPr lvl="2" rtl="0" algn="ctr">
              <a:lnSpc>
                <a:spcPct val="100000"/>
              </a:lnSpc>
              <a:spcBef>
                <a:spcPts val="0"/>
              </a:spcBef>
              <a:spcAft>
                <a:spcPts val="0"/>
              </a:spcAft>
              <a:buClr>
                <a:schemeClr val="accent2"/>
              </a:buClr>
              <a:buSzPts val="12000"/>
              <a:buNone/>
              <a:defRPr sz="12000">
                <a:solidFill>
                  <a:schemeClr val="accent2"/>
                </a:solidFill>
              </a:defRPr>
            </a:lvl3pPr>
            <a:lvl4pPr lvl="3" rtl="0" algn="ctr">
              <a:lnSpc>
                <a:spcPct val="100000"/>
              </a:lnSpc>
              <a:spcBef>
                <a:spcPts val="0"/>
              </a:spcBef>
              <a:spcAft>
                <a:spcPts val="0"/>
              </a:spcAft>
              <a:buClr>
                <a:schemeClr val="accent2"/>
              </a:buClr>
              <a:buSzPts val="12000"/>
              <a:buNone/>
              <a:defRPr sz="12000">
                <a:solidFill>
                  <a:schemeClr val="accent2"/>
                </a:solidFill>
              </a:defRPr>
            </a:lvl4pPr>
            <a:lvl5pPr lvl="4" rtl="0" algn="ctr">
              <a:lnSpc>
                <a:spcPct val="100000"/>
              </a:lnSpc>
              <a:spcBef>
                <a:spcPts val="0"/>
              </a:spcBef>
              <a:spcAft>
                <a:spcPts val="0"/>
              </a:spcAft>
              <a:buClr>
                <a:schemeClr val="accent2"/>
              </a:buClr>
              <a:buSzPts val="12000"/>
              <a:buNone/>
              <a:defRPr sz="12000">
                <a:solidFill>
                  <a:schemeClr val="accent2"/>
                </a:solidFill>
              </a:defRPr>
            </a:lvl5pPr>
            <a:lvl6pPr lvl="5" rtl="0" algn="ctr">
              <a:lnSpc>
                <a:spcPct val="100000"/>
              </a:lnSpc>
              <a:spcBef>
                <a:spcPts val="0"/>
              </a:spcBef>
              <a:spcAft>
                <a:spcPts val="0"/>
              </a:spcAft>
              <a:buClr>
                <a:schemeClr val="accent2"/>
              </a:buClr>
              <a:buSzPts val="12000"/>
              <a:buNone/>
              <a:defRPr sz="12000">
                <a:solidFill>
                  <a:schemeClr val="accent2"/>
                </a:solidFill>
              </a:defRPr>
            </a:lvl6pPr>
            <a:lvl7pPr lvl="6" rtl="0" algn="ctr">
              <a:lnSpc>
                <a:spcPct val="100000"/>
              </a:lnSpc>
              <a:spcBef>
                <a:spcPts val="0"/>
              </a:spcBef>
              <a:spcAft>
                <a:spcPts val="0"/>
              </a:spcAft>
              <a:buClr>
                <a:schemeClr val="accent2"/>
              </a:buClr>
              <a:buSzPts val="12000"/>
              <a:buNone/>
              <a:defRPr sz="12000">
                <a:solidFill>
                  <a:schemeClr val="accent2"/>
                </a:solidFill>
              </a:defRPr>
            </a:lvl7pPr>
            <a:lvl8pPr lvl="7" rtl="0" algn="ctr">
              <a:lnSpc>
                <a:spcPct val="100000"/>
              </a:lnSpc>
              <a:spcBef>
                <a:spcPts val="0"/>
              </a:spcBef>
              <a:spcAft>
                <a:spcPts val="0"/>
              </a:spcAft>
              <a:buClr>
                <a:schemeClr val="accent2"/>
              </a:buClr>
              <a:buSzPts val="12000"/>
              <a:buNone/>
              <a:defRPr sz="12000">
                <a:solidFill>
                  <a:schemeClr val="accent2"/>
                </a:solidFill>
              </a:defRPr>
            </a:lvl8pPr>
            <a:lvl9pPr lvl="8" rtl="0" algn="ctr">
              <a:lnSpc>
                <a:spcPct val="100000"/>
              </a:lnSpc>
              <a:spcBef>
                <a:spcPts val="0"/>
              </a:spcBef>
              <a:spcAft>
                <a:spcPts val="0"/>
              </a:spcAft>
              <a:buClr>
                <a:schemeClr val="accent2"/>
              </a:buClr>
              <a:buSzPts val="12000"/>
              <a:buNone/>
              <a:defRPr sz="12000">
                <a:solidFill>
                  <a:schemeClr val="accent2"/>
                </a:solidFill>
              </a:defRPr>
            </a:lvl9pPr>
          </a:lstStyle>
          <a:p>
            <a:r>
              <a:t>xx%</a:t>
            </a:r>
          </a:p>
        </p:txBody>
      </p:sp>
      <p:sp>
        <p:nvSpPr>
          <p:cNvPr id="796" name="Google Shape;796;p43"/>
          <p:cNvSpPr txBox="1"/>
          <p:nvPr>
            <p:ph idx="4" type="subTitle"/>
          </p:nvPr>
        </p:nvSpPr>
        <p:spPr>
          <a:xfrm>
            <a:off x="1646415" y="4145084"/>
            <a:ext cx="58773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7" name="Google Shape;797;p43"/>
          <p:cNvSpPr txBox="1"/>
          <p:nvPr>
            <p:ph hasCustomPrompt="1" idx="5" type="title"/>
          </p:nvPr>
        </p:nvSpPr>
        <p:spPr>
          <a:xfrm>
            <a:off x="1635775" y="3296943"/>
            <a:ext cx="58773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9600"/>
              <a:buNone/>
              <a:defRPr sz="6300">
                <a:solidFill>
                  <a:schemeClr val="accent1"/>
                </a:solidFill>
              </a:defRPr>
            </a:lvl1pPr>
            <a:lvl2pPr lvl="1" rtl="0" algn="ctr">
              <a:lnSpc>
                <a:spcPct val="100000"/>
              </a:lnSpc>
              <a:spcBef>
                <a:spcPts val="0"/>
              </a:spcBef>
              <a:spcAft>
                <a:spcPts val="0"/>
              </a:spcAft>
              <a:buClr>
                <a:schemeClr val="accent1"/>
              </a:buClr>
              <a:buSzPts val="12000"/>
              <a:buNone/>
              <a:defRPr sz="12000">
                <a:solidFill>
                  <a:schemeClr val="accent1"/>
                </a:solidFill>
              </a:defRPr>
            </a:lvl2pPr>
            <a:lvl3pPr lvl="2" rtl="0" algn="ctr">
              <a:lnSpc>
                <a:spcPct val="100000"/>
              </a:lnSpc>
              <a:spcBef>
                <a:spcPts val="0"/>
              </a:spcBef>
              <a:spcAft>
                <a:spcPts val="0"/>
              </a:spcAft>
              <a:buClr>
                <a:schemeClr val="accent1"/>
              </a:buClr>
              <a:buSzPts val="12000"/>
              <a:buNone/>
              <a:defRPr sz="12000">
                <a:solidFill>
                  <a:schemeClr val="accent1"/>
                </a:solidFill>
              </a:defRPr>
            </a:lvl3pPr>
            <a:lvl4pPr lvl="3" rtl="0" algn="ctr">
              <a:lnSpc>
                <a:spcPct val="100000"/>
              </a:lnSpc>
              <a:spcBef>
                <a:spcPts val="0"/>
              </a:spcBef>
              <a:spcAft>
                <a:spcPts val="0"/>
              </a:spcAft>
              <a:buClr>
                <a:schemeClr val="accent1"/>
              </a:buClr>
              <a:buSzPts val="12000"/>
              <a:buNone/>
              <a:defRPr sz="12000">
                <a:solidFill>
                  <a:schemeClr val="accent1"/>
                </a:solidFill>
              </a:defRPr>
            </a:lvl4pPr>
            <a:lvl5pPr lvl="4" rtl="0" algn="ctr">
              <a:lnSpc>
                <a:spcPct val="100000"/>
              </a:lnSpc>
              <a:spcBef>
                <a:spcPts val="0"/>
              </a:spcBef>
              <a:spcAft>
                <a:spcPts val="0"/>
              </a:spcAft>
              <a:buClr>
                <a:schemeClr val="accent1"/>
              </a:buClr>
              <a:buSzPts val="12000"/>
              <a:buNone/>
              <a:defRPr sz="12000">
                <a:solidFill>
                  <a:schemeClr val="accent1"/>
                </a:solidFill>
              </a:defRPr>
            </a:lvl5pPr>
            <a:lvl6pPr lvl="5" rtl="0" algn="ctr">
              <a:lnSpc>
                <a:spcPct val="100000"/>
              </a:lnSpc>
              <a:spcBef>
                <a:spcPts val="0"/>
              </a:spcBef>
              <a:spcAft>
                <a:spcPts val="0"/>
              </a:spcAft>
              <a:buClr>
                <a:schemeClr val="accent1"/>
              </a:buClr>
              <a:buSzPts val="12000"/>
              <a:buNone/>
              <a:defRPr sz="12000">
                <a:solidFill>
                  <a:schemeClr val="accent1"/>
                </a:solidFill>
              </a:defRPr>
            </a:lvl6pPr>
            <a:lvl7pPr lvl="6" rtl="0" algn="ctr">
              <a:lnSpc>
                <a:spcPct val="100000"/>
              </a:lnSpc>
              <a:spcBef>
                <a:spcPts val="0"/>
              </a:spcBef>
              <a:spcAft>
                <a:spcPts val="0"/>
              </a:spcAft>
              <a:buClr>
                <a:schemeClr val="accent1"/>
              </a:buClr>
              <a:buSzPts val="12000"/>
              <a:buNone/>
              <a:defRPr sz="12000">
                <a:solidFill>
                  <a:schemeClr val="accent1"/>
                </a:solidFill>
              </a:defRPr>
            </a:lvl7pPr>
            <a:lvl8pPr lvl="7" rtl="0" algn="ctr">
              <a:lnSpc>
                <a:spcPct val="100000"/>
              </a:lnSpc>
              <a:spcBef>
                <a:spcPts val="0"/>
              </a:spcBef>
              <a:spcAft>
                <a:spcPts val="0"/>
              </a:spcAft>
              <a:buClr>
                <a:schemeClr val="accent1"/>
              </a:buClr>
              <a:buSzPts val="12000"/>
              <a:buNone/>
              <a:defRPr sz="12000">
                <a:solidFill>
                  <a:schemeClr val="accent1"/>
                </a:solidFill>
              </a:defRPr>
            </a:lvl8pPr>
            <a:lvl9pPr lvl="8" rtl="0" algn="ctr">
              <a:lnSpc>
                <a:spcPct val="100000"/>
              </a:lnSpc>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
    <p:bg>
      <p:bgPr>
        <a:solidFill>
          <a:schemeClr val="dk1"/>
        </a:solidFill>
      </p:bgPr>
    </p:bg>
    <p:spTree>
      <p:nvGrpSpPr>
        <p:cNvPr id="798" name="Shape 798"/>
        <p:cNvGrpSpPr/>
        <p:nvPr/>
      </p:nvGrpSpPr>
      <p:grpSpPr>
        <a:xfrm>
          <a:off x="0" y="0"/>
          <a:ext cx="0" cy="0"/>
          <a:chOff x="0" y="0"/>
          <a:chExt cx="0" cy="0"/>
        </a:xfrm>
      </p:grpSpPr>
      <p:sp>
        <p:nvSpPr>
          <p:cNvPr id="799" name="Google Shape;799;p44"/>
          <p:cNvSpPr/>
          <p:nvPr/>
        </p:nvSpPr>
        <p:spPr>
          <a:xfrm flipH="1">
            <a:off x="46" y="4851064"/>
            <a:ext cx="4467697"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4"/>
          <p:cNvSpPr/>
          <p:nvPr/>
        </p:nvSpPr>
        <p:spPr>
          <a:xfrm flipH="1">
            <a:off x="0" y="4547649"/>
            <a:ext cx="9143996" cy="59579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4"/>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4"/>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4"/>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4"/>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4"/>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4"/>
          <p:cNvSpPr txBox="1"/>
          <p:nvPr>
            <p:ph idx="1" type="subTitle"/>
          </p:nvPr>
        </p:nvSpPr>
        <p:spPr>
          <a:xfrm>
            <a:off x="2600300" y="2010500"/>
            <a:ext cx="39645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 name="Google Shape;807;p44"/>
          <p:cNvSpPr txBox="1"/>
          <p:nvPr>
            <p:ph hasCustomPrompt="1" type="title"/>
          </p:nvPr>
        </p:nvSpPr>
        <p:spPr>
          <a:xfrm>
            <a:off x="3000775" y="945500"/>
            <a:ext cx="3152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600"/>
              <a:buNone/>
              <a:defRPr sz="9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808" name="Google Shape;808;p44"/>
          <p:cNvSpPr txBox="1"/>
          <p:nvPr>
            <p:ph idx="2" type="subTitle"/>
          </p:nvPr>
        </p:nvSpPr>
        <p:spPr>
          <a:xfrm>
            <a:off x="1153206" y="3630289"/>
            <a:ext cx="3152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44"/>
          <p:cNvSpPr txBox="1"/>
          <p:nvPr>
            <p:ph hasCustomPrompt="1" idx="3" type="title"/>
          </p:nvPr>
        </p:nvSpPr>
        <p:spPr>
          <a:xfrm>
            <a:off x="1147500" y="2717700"/>
            <a:ext cx="3152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9600"/>
              <a:buNone/>
              <a:defRPr sz="6300">
                <a:solidFill>
                  <a:schemeClr val="accent4"/>
                </a:solidFill>
              </a:defRPr>
            </a:lvl1pPr>
            <a:lvl2pPr lvl="1" rtl="0" algn="ctr">
              <a:lnSpc>
                <a:spcPct val="100000"/>
              </a:lnSpc>
              <a:spcBef>
                <a:spcPts val="0"/>
              </a:spcBef>
              <a:spcAft>
                <a:spcPts val="0"/>
              </a:spcAft>
              <a:buClr>
                <a:schemeClr val="accent2"/>
              </a:buClr>
              <a:buSzPts val="12000"/>
              <a:buNone/>
              <a:defRPr sz="12000">
                <a:solidFill>
                  <a:schemeClr val="accent2"/>
                </a:solidFill>
              </a:defRPr>
            </a:lvl2pPr>
            <a:lvl3pPr lvl="2" rtl="0" algn="ctr">
              <a:lnSpc>
                <a:spcPct val="100000"/>
              </a:lnSpc>
              <a:spcBef>
                <a:spcPts val="0"/>
              </a:spcBef>
              <a:spcAft>
                <a:spcPts val="0"/>
              </a:spcAft>
              <a:buClr>
                <a:schemeClr val="accent2"/>
              </a:buClr>
              <a:buSzPts val="12000"/>
              <a:buNone/>
              <a:defRPr sz="12000">
                <a:solidFill>
                  <a:schemeClr val="accent2"/>
                </a:solidFill>
              </a:defRPr>
            </a:lvl3pPr>
            <a:lvl4pPr lvl="3" rtl="0" algn="ctr">
              <a:lnSpc>
                <a:spcPct val="100000"/>
              </a:lnSpc>
              <a:spcBef>
                <a:spcPts val="0"/>
              </a:spcBef>
              <a:spcAft>
                <a:spcPts val="0"/>
              </a:spcAft>
              <a:buClr>
                <a:schemeClr val="accent2"/>
              </a:buClr>
              <a:buSzPts val="12000"/>
              <a:buNone/>
              <a:defRPr sz="12000">
                <a:solidFill>
                  <a:schemeClr val="accent2"/>
                </a:solidFill>
              </a:defRPr>
            </a:lvl4pPr>
            <a:lvl5pPr lvl="4" rtl="0" algn="ctr">
              <a:lnSpc>
                <a:spcPct val="100000"/>
              </a:lnSpc>
              <a:spcBef>
                <a:spcPts val="0"/>
              </a:spcBef>
              <a:spcAft>
                <a:spcPts val="0"/>
              </a:spcAft>
              <a:buClr>
                <a:schemeClr val="accent2"/>
              </a:buClr>
              <a:buSzPts val="12000"/>
              <a:buNone/>
              <a:defRPr sz="12000">
                <a:solidFill>
                  <a:schemeClr val="accent2"/>
                </a:solidFill>
              </a:defRPr>
            </a:lvl5pPr>
            <a:lvl6pPr lvl="5" rtl="0" algn="ctr">
              <a:lnSpc>
                <a:spcPct val="100000"/>
              </a:lnSpc>
              <a:spcBef>
                <a:spcPts val="0"/>
              </a:spcBef>
              <a:spcAft>
                <a:spcPts val="0"/>
              </a:spcAft>
              <a:buClr>
                <a:schemeClr val="accent2"/>
              </a:buClr>
              <a:buSzPts val="12000"/>
              <a:buNone/>
              <a:defRPr sz="12000">
                <a:solidFill>
                  <a:schemeClr val="accent2"/>
                </a:solidFill>
              </a:defRPr>
            </a:lvl6pPr>
            <a:lvl7pPr lvl="6" rtl="0" algn="ctr">
              <a:lnSpc>
                <a:spcPct val="100000"/>
              </a:lnSpc>
              <a:spcBef>
                <a:spcPts val="0"/>
              </a:spcBef>
              <a:spcAft>
                <a:spcPts val="0"/>
              </a:spcAft>
              <a:buClr>
                <a:schemeClr val="accent2"/>
              </a:buClr>
              <a:buSzPts val="12000"/>
              <a:buNone/>
              <a:defRPr sz="12000">
                <a:solidFill>
                  <a:schemeClr val="accent2"/>
                </a:solidFill>
              </a:defRPr>
            </a:lvl7pPr>
            <a:lvl8pPr lvl="7" rtl="0" algn="ctr">
              <a:lnSpc>
                <a:spcPct val="100000"/>
              </a:lnSpc>
              <a:spcBef>
                <a:spcPts val="0"/>
              </a:spcBef>
              <a:spcAft>
                <a:spcPts val="0"/>
              </a:spcAft>
              <a:buClr>
                <a:schemeClr val="accent2"/>
              </a:buClr>
              <a:buSzPts val="12000"/>
              <a:buNone/>
              <a:defRPr sz="12000">
                <a:solidFill>
                  <a:schemeClr val="accent2"/>
                </a:solidFill>
              </a:defRPr>
            </a:lvl8pPr>
            <a:lvl9pPr lvl="8" rtl="0" algn="ctr">
              <a:lnSpc>
                <a:spcPct val="100000"/>
              </a:lnSpc>
              <a:spcBef>
                <a:spcPts val="0"/>
              </a:spcBef>
              <a:spcAft>
                <a:spcPts val="0"/>
              </a:spcAft>
              <a:buClr>
                <a:schemeClr val="accent2"/>
              </a:buClr>
              <a:buSzPts val="12000"/>
              <a:buNone/>
              <a:defRPr sz="12000">
                <a:solidFill>
                  <a:schemeClr val="accent2"/>
                </a:solidFill>
              </a:defRPr>
            </a:lvl9pPr>
          </a:lstStyle>
          <a:p>
            <a:r>
              <a:t>xx%</a:t>
            </a:r>
          </a:p>
        </p:txBody>
      </p:sp>
      <p:sp>
        <p:nvSpPr>
          <p:cNvPr id="810" name="Google Shape;810;p44"/>
          <p:cNvSpPr txBox="1"/>
          <p:nvPr>
            <p:ph idx="4" type="subTitle"/>
          </p:nvPr>
        </p:nvSpPr>
        <p:spPr>
          <a:xfrm>
            <a:off x="4844406" y="3630300"/>
            <a:ext cx="3152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1" name="Google Shape;811;p44"/>
          <p:cNvSpPr txBox="1"/>
          <p:nvPr>
            <p:ph hasCustomPrompt="1" idx="5" type="title"/>
          </p:nvPr>
        </p:nvSpPr>
        <p:spPr>
          <a:xfrm>
            <a:off x="4838700" y="2717711"/>
            <a:ext cx="3152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9600"/>
              <a:buNone/>
              <a:defRPr sz="6300">
                <a:solidFill>
                  <a:schemeClr val="accent1"/>
                </a:solidFill>
              </a:defRPr>
            </a:lvl1pPr>
            <a:lvl2pPr lvl="1" rtl="0" algn="ctr">
              <a:lnSpc>
                <a:spcPct val="100000"/>
              </a:lnSpc>
              <a:spcBef>
                <a:spcPts val="0"/>
              </a:spcBef>
              <a:spcAft>
                <a:spcPts val="0"/>
              </a:spcAft>
              <a:buClr>
                <a:schemeClr val="accent1"/>
              </a:buClr>
              <a:buSzPts val="12000"/>
              <a:buNone/>
              <a:defRPr sz="12000">
                <a:solidFill>
                  <a:schemeClr val="accent1"/>
                </a:solidFill>
              </a:defRPr>
            </a:lvl2pPr>
            <a:lvl3pPr lvl="2" rtl="0" algn="ctr">
              <a:lnSpc>
                <a:spcPct val="100000"/>
              </a:lnSpc>
              <a:spcBef>
                <a:spcPts val="0"/>
              </a:spcBef>
              <a:spcAft>
                <a:spcPts val="0"/>
              </a:spcAft>
              <a:buClr>
                <a:schemeClr val="accent1"/>
              </a:buClr>
              <a:buSzPts val="12000"/>
              <a:buNone/>
              <a:defRPr sz="12000">
                <a:solidFill>
                  <a:schemeClr val="accent1"/>
                </a:solidFill>
              </a:defRPr>
            </a:lvl3pPr>
            <a:lvl4pPr lvl="3" rtl="0" algn="ctr">
              <a:lnSpc>
                <a:spcPct val="100000"/>
              </a:lnSpc>
              <a:spcBef>
                <a:spcPts val="0"/>
              </a:spcBef>
              <a:spcAft>
                <a:spcPts val="0"/>
              </a:spcAft>
              <a:buClr>
                <a:schemeClr val="accent1"/>
              </a:buClr>
              <a:buSzPts val="12000"/>
              <a:buNone/>
              <a:defRPr sz="12000">
                <a:solidFill>
                  <a:schemeClr val="accent1"/>
                </a:solidFill>
              </a:defRPr>
            </a:lvl4pPr>
            <a:lvl5pPr lvl="4" rtl="0" algn="ctr">
              <a:lnSpc>
                <a:spcPct val="100000"/>
              </a:lnSpc>
              <a:spcBef>
                <a:spcPts val="0"/>
              </a:spcBef>
              <a:spcAft>
                <a:spcPts val="0"/>
              </a:spcAft>
              <a:buClr>
                <a:schemeClr val="accent1"/>
              </a:buClr>
              <a:buSzPts val="12000"/>
              <a:buNone/>
              <a:defRPr sz="12000">
                <a:solidFill>
                  <a:schemeClr val="accent1"/>
                </a:solidFill>
              </a:defRPr>
            </a:lvl5pPr>
            <a:lvl6pPr lvl="5" rtl="0" algn="ctr">
              <a:lnSpc>
                <a:spcPct val="100000"/>
              </a:lnSpc>
              <a:spcBef>
                <a:spcPts val="0"/>
              </a:spcBef>
              <a:spcAft>
                <a:spcPts val="0"/>
              </a:spcAft>
              <a:buClr>
                <a:schemeClr val="accent1"/>
              </a:buClr>
              <a:buSzPts val="12000"/>
              <a:buNone/>
              <a:defRPr sz="12000">
                <a:solidFill>
                  <a:schemeClr val="accent1"/>
                </a:solidFill>
              </a:defRPr>
            </a:lvl6pPr>
            <a:lvl7pPr lvl="6" rtl="0" algn="ctr">
              <a:lnSpc>
                <a:spcPct val="100000"/>
              </a:lnSpc>
              <a:spcBef>
                <a:spcPts val="0"/>
              </a:spcBef>
              <a:spcAft>
                <a:spcPts val="0"/>
              </a:spcAft>
              <a:buClr>
                <a:schemeClr val="accent1"/>
              </a:buClr>
              <a:buSzPts val="12000"/>
              <a:buNone/>
              <a:defRPr sz="12000">
                <a:solidFill>
                  <a:schemeClr val="accent1"/>
                </a:solidFill>
              </a:defRPr>
            </a:lvl7pPr>
            <a:lvl8pPr lvl="7" rtl="0" algn="ctr">
              <a:lnSpc>
                <a:spcPct val="100000"/>
              </a:lnSpc>
              <a:spcBef>
                <a:spcPts val="0"/>
              </a:spcBef>
              <a:spcAft>
                <a:spcPts val="0"/>
              </a:spcAft>
              <a:buClr>
                <a:schemeClr val="accent1"/>
              </a:buClr>
              <a:buSzPts val="12000"/>
              <a:buNone/>
              <a:defRPr sz="12000">
                <a:solidFill>
                  <a:schemeClr val="accent1"/>
                </a:solidFill>
              </a:defRPr>
            </a:lvl8pPr>
            <a:lvl9pPr lvl="8" rtl="0" algn="ctr">
              <a:lnSpc>
                <a:spcPct val="100000"/>
              </a:lnSpc>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6_1_1">
    <p:bg>
      <p:bgPr>
        <a:solidFill>
          <a:schemeClr val="dk1"/>
        </a:solidFill>
      </p:bgPr>
    </p:bg>
    <p:spTree>
      <p:nvGrpSpPr>
        <p:cNvPr id="812" name="Shape 812"/>
        <p:cNvGrpSpPr/>
        <p:nvPr/>
      </p:nvGrpSpPr>
      <p:grpSpPr>
        <a:xfrm>
          <a:off x="0" y="0"/>
          <a:ext cx="0" cy="0"/>
          <a:chOff x="0" y="0"/>
          <a:chExt cx="0" cy="0"/>
        </a:xfrm>
      </p:grpSpPr>
      <p:sp>
        <p:nvSpPr>
          <p:cNvPr id="813" name="Google Shape;813;p45"/>
          <p:cNvSpPr/>
          <p:nvPr/>
        </p:nvSpPr>
        <p:spPr>
          <a:xfrm flipH="1">
            <a:off x="46" y="4851064"/>
            <a:ext cx="4467697"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5"/>
          <p:cNvSpPr/>
          <p:nvPr/>
        </p:nvSpPr>
        <p:spPr>
          <a:xfrm flipH="1">
            <a:off x="0" y="4547649"/>
            <a:ext cx="9143996" cy="59579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5"/>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5"/>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5"/>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5"/>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5"/>
          <p:cNvSpPr/>
          <p:nvPr/>
        </p:nvSpPr>
        <p:spPr>
          <a:xfrm>
            <a:off x="3971453" y="1283906"/>
            <a:ext cx="26171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5"/>
          <p:cNvSpPr txBox="1"/>
          <p:nvPr>
            <p:ph idx="1" type="subTitle"/>
          </p:nvPr>
        </p:nvSpPr>
        <p:spPr>
          <a:xfrm>
            <a:off x="872222" y="1949707"/>
            <a:ext cx="3506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1" name="Google Shape;821;p45"/>
          <p:cNvSpPr txBox="1"/>
          <p:nvPr>
            <p:ph hasCustomPrompt="1" type="title"/>
          </p:nvPr>
        </p:nvSpPr>
        <p:spPr>
          <a:xfrm>
            <a:off x="872222" y="1101568"/>
            <a:ext cx="3506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600"/>
              <a:buNone/>
              <a:defRPr sz="63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822" name="Google Shape;822;p45"/>
          <p:cNvSpPr txBox="1"/>
          <p:nvPr>
            <p:ph idx="2" type="subTitle"/>
          </p:nvPr>
        </p:nvSpPr>
        <p:spPr>
          <a:xfrm>
            <a:off x="872222" y="3620557"/>
            <a:ext cx="3506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3" name="Google Shape;823;p45"/>
          <p:cNvSpPr txBox="1"/>
          <p:nvPr>
            <p:ph hasCustomPrompt="1" idx="3" type="title"/>
          </p:nvPr>
        </p:nvSpPr>
        <p:spPr>
          <a:xfrm>
            <a:off x="872222" y="2772419"/>
            <a:ext cx="3506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9600"/>
              <a:buNone/>
              <a:defRPr sz="6300">
                <a:solidFill>
                  <a:schemeClr val="accent4"/>
                </a:solidFill>
              </a:defRPr>
            </a:lvl1pPr>
            <a:lvl2pPr lvl="1" rtl="0" algn="ctr">
              <a:lnSpc>
                <a:spcPct val="100000"/>
              </a:lnSpc>
              <a:spcBef>
                <a:spcPts val="0"/>
              </a:spcBef>
              <a:spcAft>
                <a:spcPts val="0"/>
              </a:spcAft>
              <a:buClr>
                <a:schemeClr val="accent2"/>
              </a:buClr>
              <a:buSzPts val="12000"/>
              <a:buNone/>
              <a:defRPr sz="12000">
                <a:solidFill>
                  <a:schemeClr val="accent2"/>
                </a:solidFill>
              </a:defRPr>
            </a:lvl2pPr>
            <a:lvl3pPr lvl="2" rtl="0" algn="ctr">
              <a:lnSpc>
                <a:spcPct val="100000"/>
              </a:lnSpc>
              <a:spcBef>
                <a:spcPts val="0"/>
              </a:spcBef>
              <a:spcAft>
                <a:spcPts val="0"/>
              </a:spcAft>
              <a:buClr>
                <a:schemeClr val="accent2"/>
              </a:buClr>
              <a:buSzPts val="12000"/>
              <a:buNone/>
              <a:defRPr sz="12000">
                <a:solidFill>
                  <a:schemeClr val="accent2"/>
                </a:solidFill>
              </a:defRPr>
            </a:lvl3pPr>
            <a:lvl4pPr lvl="3" rtl="0" algn="ctr">
              <a:lnSpc>
                <a:spcPct val="100000"/>
              </a:lnSpc>
              <a:spcBef>
                <a:spcPts val="0"/>
              </a:spcBef>
              <a:spcAft>
                <a:spcPts val="0"/>
              </a:spcAft>
              <a:buClr>
                <a:schemeClr val="accent2"/>
              </a:buClr>
              <a:buSzPts val="12000"/>
              <a:buNone/>
              <a:defRPr sz="12000">
                <a:solidFill>
                  <a:schemeClr val="accent2"/>
                </a:solidFill>
              </a:defRPr>
            </a:lvl4pPr>
            <a:lvl5pPr lvl="4" rtl="0" algn="ctr">
              <a:lnSpc>
                <a:spcPct val="100000"/>
              </a:lnSpc>
              <a:spcBef>
                <a:spcPts val="0"/>
              </a:spcBef>
              <a:spcAft>
                <a:spcPts val="0"/>
              </a:spcAft>
              <a:buClr>
                <a:schemeClr val="accent2"/>
              </a:buClr>
              <a:buSzPts val="12000"/>
              <a:buNone/>
              <a:defRPr sz="12000">
                <a:solidFill>
                  <a:schemeClr val="accent2"/>
                </a:solidFill>
              </a:defRPr>
            </a:lvl5pPr>
            <a:lvl6pPr lvl="5" rtl="0" algn="ctr">
              <a:lnSpc>
                <a:spcPct val="100000"/>
              </a:lnSpc>
              <a:spcBef>
                <a:spcPts val="0"/>
              </a:spcBef>
              <a:spcAft>
                <a:spcPts val="0"/>
              </a:spcAft>
              <a:buClr>
                <a:schemeClr val="accent2"/>
              </a:buClr>
              <a:buSzPts val="12000"/>
              <a:buNone/>
              <a:defRPr sz="12000">
                <a:solidFill>
                  <a:schemeClr val="accent2"/>
                </a:solidFill>
              </a:defRPr>
            </a:lvl6pPr>
            <a:lvl7pPr lvl="6" rtl="0" algn="ctr">
              <a:lnSpc>
                <a:spcPct val="100000"/>
              </a:lnSpc>
              <a:spcBef>
                <a:spcPts val="0"/>
              </a:spcBef>
              <a:spcAft>
                <a:spcPts val="0"/>
              </a:spcAft>
              <a:buClr>
                <a:schemeClr val="accent2"/>
              </a:buClr>
              <a:buSzPts val="12000"/>
              <a:buNone/>
              <a:defRPr sz="12000">
                <a:solidFill>
                  <a:schemeClr val="accent2"/>
                </a:solidFill>
              </a:defRPr>
            </a:lvl7pPr>
            <a:lvl8pPr lvl="7" rtl="0" algn="ctr">
              <a:lnSpc>
                <a:spcPct val="100000"/>
              </a:lnSpc>
              <a:spcBef>
                <a:spcPts val="0"/>
              </a:spcBef>
              <a:spcAft>
                <a:spcPts val="0"/>
              </a:spcAft>
              <a:buClr>
                <a:schemeClr val="accent2"/>
              </a:buClr>
              <a:buSzPts val="12000"/>
              <a:buNone/>
              <a:defRPr sz="12000">
                <a:solidFill>
                  <a:schemeClr val="accent2"/>
                </a:solidFill>
              </a:defRPr>
            </a:lvl8pPr>
            <a:lvl9pPr lvl="8" rtl="0" algn="ctr">
              <a:lnSpc>
                <a:spcPct val="100000"/>
              </a:lnSpc>
              <a:spcBef>
                <a:spcPts val="0"/>
              </a:spcBef>
              <a:spcAft>
                <a:spcPts val="0"/>
              </a:spcAft>
              <a:buClr>
                <a:schemeClr val="accent2"/>
              </a:buClr>
              <a:buSzPts val="12000"/>
              <a:buNone/>
              <a:defRPr sz="12000">
                <a:solidFill>
                  <a:schemeClr val="accent2"/>
                </a:solidFill>
              </a:defRPr>
            </a:lvl9pPr>
          </a:lstStyle>
          <a:p>
            <a:r>
              <a:t>xx%</a:t>
            </a:r>
          </a:p>
        </p:txBody>
      </p:sp>
      <p:sp>
        <p:nvSpPr>
          <p:cNvPr id="824" name="Google Shape;824;p45"/>
          <p:cNvSpPr txBox="1"/>
          <p:nvPr>
            <p:ph idx="4" type="subTitle"/>
          </p:nvPr>
        </p:nvSpPr>
        <p:spPr>
          <a:xfrm>
            <a:off x="4765672" y="3620569"/>
            <a:ext cx="3506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5" name="Google Shape;825;p45"/>
          <p:cNvSpPr txBox="1"/>
          <p:nvPr>
            <p:ph hasCustomPrompt="1" idx="5" type="title"/>
          </p:nvPr>
        </p:nvSpPr>
        <p:spPr>
          <a:xfrm>
            <a:off x="4765672" y="2773506"/>
            <a:ext cx="3506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9600"/>
              <a:buNone/>
              <a:defRPr sz="6300">
                <a:solidFill>
                  <a:schemeClr val="accent3"/>
                </a:solidFill>
              </a:defRPr>
            </a:lvl1pPr>
            <a:lvl2pPr lvl="1" rtl="0" algn="ctr">
              <a:lnSpc>
                <a:spcPct val="100000"/>
              </a:lnSpc>
              <a:spcBef>
                <a:spcPts val="0"/>
              </a:spcBef>
              <a:spcAft>
                <a:spcPts val="0"/>
              </a:spcAft>
              <a:buClr>
                <a:schemeClr val="accent1"/>
              </a:buClr>
              <a:buSzPts val="12000"/>
              <a:buNone/>
              <a:defRPr sz="12000">
                <a:solidFill>
                  <a:schemeClr val="accent1"/>
                </a:solidFill>
              </a:defRPr>
            </a:lvl2pPr>
            <a:lvl3pPr lvl="2" rtl="0" algn="ctr">
              <a:lnSpc>
                <a:spcPct val="100000"/>
              </a:lnSpc>
              <a:spcBef>
                <a:spcPts val="0"/>
              </a:spcBef>
              <a:spcAft>
                <a:spcPts val="0"/>
              </a:spcAft>
              <a:buClr>
                <a:schemeClr val="accent1"/>
              </a:buClr>
              <a:buSzPts val="12000"/>
              <a:buNone/>
              <a:defRPr sz="12000">
                <a:solidFill>
                  <a:schemeClr val="accent1"/>
                </a:solidFill>
              </a:defRPr>
            </a:lvl3pPr>
            <a:lvl4pPr lvl="3" rtl="0" algn="ctr">
              <a:lnSpc>
                <a:spcPct val="100000"/>
              </a:lnSpc>
              <a:spcBef>
                <a:spcPts val="0"/>
              </a:spcBef>
              <a:spcAft>
                <a:spcPts val="0"/>
              </a:spcAft>
              <a:buClr>
                <a:schemeClr val="accent1"/>
              </a:buClr>
              <a:buSzPts val="12000"/>
              <a:buNone/>
              <a:defRPr sz="12000">
                <a:solidFill>
                  <a:schemeClr val="accent1"/>
                </a:solidFill>
              </a:defRPr>
            </a:lvl4pPr>
            <a:lvl5pPr lvl="4" rtl="0" algn="ctr">
              <a:lnSpc>
                <a:spcPct val="100000"/>
              </a:lnSpc>
              <a:spcBef>
                <a:spcPts val="0"/>
              </a:spcBef>
              <a:spcAft>
                <a:spcPts val="0"/>
              </a:spcAft>
              <a:buClr>
                <a:schemeClr val="accent1"/>
              </a:buClr>
              <a:buSzPts val="12000"/>
              <a:buNone/>
              <a:defRPr sz="12000">
                <a:solidFill>
                  <a:schemeClr val="accent1"/>
                </a:solidFill>
              </a:defRPr>
            </a:lvl5pPr>
            <a:lvl6pPr lvl="5" rtl="0" algn="ctr">
              <a:lnSpc>
                <a:spcPct val="100000"/>
              </a:lnSpc>
              <a:spcBef>
                <a:spcPts val="0"/>
              </a:spcBef>
              <a:spcAft>
                <a:spcPts val="0"/>
              </a:spcAft>
              <a:buClr>
                <a:schemeClr val="accent1"/>
              </a:buClr>
              <a:buSzPts val="12000"/>
              <a:buNone/>
              <a:defRPr sz="12000">
                <a:solidFill>
                  <a:schemeClr val="accent1"/>
                </a:solidFill>
              </a:defRPr>
            </a:lvl6pPr>
            <a:lvl7pPr lvl="6" rtl="0" algn="ctr">
              <a:lnSpc>
                <a:spcPct val="100000"/>
              </a:lnSpc>
              <a:spcBef>
                <a:spcPts val="0"/>
              </a:spcBef>
              <a:spcAft>
                <a:spcPts val="0"/>
              </a:spcAft>
              <a:buClr>
                <a:schemeClr val="accent1"/>
              </a:buClr>
              <a:buSzPts val="12000"/>
              <a:buNone/>
              <a:defRPr sz="12000">
                <a:solidFill>
                  <a:schemeClr val="accent1"/>
                </a:solidFill>
              </a:defRPr>
            </a:lvl7pPr>
            <a:lvl8pPr lvl="7" rtl="0" algn="ctr">
              <a:lnSpc>
                <a:spcPct val="100000"/>
              </a:lnSpc>
              <a:spcBef>
                <a:spcPts val="0"/>
              </a:spcBef>
              <a:spcAft>
                <a:spcPts val="0"/>
              </a:spcAft>
              <a:buClr>
                <a:schemeClr val="accent1"/>
              </a:buClr>
              <a:buSzPts val="12000"/>
              <a:buNone/>
              <a:defRPr sz="12000">
                <a:solidFill>
                  <a:schemeClr val="accent1"/>
                </a:solidFill>
              </a:defRPr>
            </a:lvl8pPr>
            <a:lvl9pPr lvl="8" rtl="0" algn="ctr">
              <a:lnSpc>
                <a:spcPct val="100000"/>
              </a:lnSpc>
              <a:spcBef>
                <a:spcPts val="0"/>
              </a:spcBef>
              <a:spcAft>
                <a:spcPts val="0"/>
              </a:spcAft>
              <a:buClr>
                <a:schemeClr val="accent1"/>
              </a:buClr>
              <a:buSzPts val="12000"/>
              <a:buNone/>
              <a:defRPr sz="12000">
                <a:solidFill>
                  <a:schemeClr val="accent1"/>
                </a:solidFill>
              </a:defRPr>
            </a:lvl9pPr>
          </a:lstStyle>
          <a:p>
            <a:r>
              <a:t>xx%</a:t>
            </a:r>
          </a:p>
        </p:txBody>
      </p:sp>
      <p:sp>
        <p:nvSpPr>
          <p:cNvPr id="826" name="Google Shape;826;p45"/>
          <p:cNvSpPr txBox="1"/>
          <p:nvPr>
            <p:ph idx="6" type="subTitle"/>
          </p:nvPr>
        </p:nvSpPr>
        <p:spPr>
          <a:xfrm>
            <a:off x="4765672" y="1948644"/>
            <a:ext cx="3506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7" name="Google Shape;827;p45"/>
          <p:cNvSpPr txBox="1"/>
          <p:nvPr>
            <p:ph hasCustomPrompt="1" idx="7" type="title"/>
          </p:nvPr>
        </p:nvSpPr>
        <p:spPr>
          <a:xfrm>
            <a:off x="4765672" y="1101581"/>
            <a:ext cx="3506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9600"/>
              <a:buNone/>
              <a:defRPr sz="6300">
                <a:solidFill>
                  <a:schemeClr val="accent1"/>
                </a:solidFill>
              </a:defRPr>
            </a:lvl1pPr>
            <a:lvl2pPr lvl="1" rtl="0" algn="ctr">
              <a:lnSpc>
                <a:spcPct val="100000"/>
              </a:lnSpc>
              <a:spcBef>
                <a:spcPts val="0"/>
              </a:spcBef>
              <a:spcAft>
                <a:spcPts val="0"/>
              </a:spcAft>
              <a:buClr>
                <a:schemeClr val="accent1"/>
              </a:buClr>
              <a:buSzPts val="12000"/>
              <a:buNone/>
              <a:defRPr sz="12000">
                <a:solidFill>
                  <a:schemeClr val="accent1"/>
                </a:solidFill>
              </a:defRPr>
            </a:lvl2pPr>
            <a:lvl3pPr lvl="2" rtl="0" algn="ctr">
              <a:lnSpc>
                <a:spcPct val="100000"/>
              </a:lnSpc>
              <a:spcBef>
                <a:spcPts val="0"/>
              </a:spcBef>
              <a:spcAft>
                <a:spcPts val="0"/>
              </a:spcAft>
              <a:buClr>
                <a:schemeClr val="accent1"/>
              </a:buClr>
              <a:buSzPts val="12000"/>
              <a:buNone/>
              <a:defRPr sz="12000">
                <a:solidFill>
                  <a:schemeClr val="accent1"/>
                </a:solidFill>
              </a:defRPr>
            </a:lvl3pPr>
            <a:lvl4pPr lvl="3" rtl="0" algn="ctr">
              <a:lnSpc>
                <a:spcPct val="100000"/>
              </a:lnSpc>
              <a:spcBef>
                <a:spcPts val="0"/>
              </a:spcBef>
              <a:spcAft>
                <a:spcPts val="0"/>
              </a:spcAft>
              <a:buClr>
                <a:schemeClr val="accent1"/>
              </a:buClr>
              <a:buSzPts val="12000"/>
              <a:buNone/>
              <a:defRPr sz="12000">
                <a:solidFill>
                  <a:schemeClr val="accent1"/>
                </a:solidFill>
              </a:defRPr>
            </a:lvl4pPr>
            <a:lvl5pPr lvl="4" rtl="0" algn="ctr">
              <a:lnSpc>
                <a:spcPct val="100000"/>
              </a:lnSpc>
              <a:spcBef>
                <a:spcPts val="0"/>
              </a:spcBef>
              <a:spcAft>
                <a:spcPts val="0"/>
              </a:spcAft>
              <a:buClr>
                <a:schemeClr val="accent1"/>
              </a:buClr>
              <a:buSzPts val="12000"/>
              <a:buNone/>
              <a:defRPr sz="12000">
                <a:solidFill>
                  <a:schemeClr val="accent1"/>
                </a:solidFill>
              </a:defRPr>
            </a:lvl5pPr>
            <a:lvl6pPr lvl="5" rtl="0" algn="ctr">
              <a:lnSpc>
                <a:spcPct val="100000"/>
              </a:lnSpc>
              <a:spcBef>
                <a:spcPts val="0"/>
              </a:spcBef>
              <a:spcAft>
                <a:spcPts val="0"/>
              </a:spcAft>
              <a:buClr>
                <a:schemeClr val="accent1"/>
              </a:buClr>
              <a:buSzPts val="12000"/>
              <a:buNone/>
              <a:defRPr sz="12000">
                <a:solidFill>
                  <a:schemeClr val="accent1"/>
                </a:solidFill>
              </a:defRPr>
            </a:lvl6pPr>
            <a:lvl7pPr lvl="6" rtl="0" algn="ctr">
              <a:lnSpc>
                <a:spcPct val="100000"/>
              </a:lnSpc>
              <a:spcBef>
                <a:spcPts val="0"/>
              </a:spcBef>
              <a:spcAft>
                <a:spcPts val="0"/>
              </a:spcAft>
              <a:buClr>
                <a:schemeClr val="accent1"/>
              </a:buClr>
              <a:buSzPts val="12000"/>
              <a:buNone/>
              <a:defRPr sz="12000">
                <a:solidFill>
                  <a:schemeClr val="accent1"/>
                </a:solidFill>
              </a:defRPr>
            </a:lvl7pPr>
            <a:lvl8pPr lvl="7" rtl="0" algn="ctr">
              <a:lnSpc>
                <a:spcPct val="100000"/>
              </a:lnSpc>
              <a:spcBef>
                <a:spcPts val="0"/>
              </a:spcBef>
              <a:spcAft>
                <a:spcPts val="0"/>
              </a:spcAft>
              <a:buClr>
                <a:schemeClr val="accent1"/>
              </a:buClr>
              <a:buSzPts val="12000"/>
              <a:buNone/>
              <a:defRPr sz="12000">
                <a:solidFill>
                  <a:schemeClr val="accent1"/>
                </a:solidFill>
              </a:defRPr>
            </a:lvl8pPr>
            <a:lvl9pPr lvl="8" rtl="0" algn="ctr">
              <a:lnSpc>
                <a:spcPct val="100000"/>
              </a:lnSpc>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ext 2">
  <p:cSld name="CUSTOM_7">
    <p:bg>
      <p:bgPr>
        <a:solidFill>
          <a:schemeClr val="dk1"/>
        </a:solidFill>
      </p:bgPr>
    </p:bg>
    <p:spTree>
      <p:nvGrpSpPr>
        <p:cNvPr id="828" name="Shape 828"/>
        <p:cNvGrpSpPr/>
        <p:nvPr/>
      </p:nvGrpSpPr>
      <p:grpSpPr>
        <a:xfrm>
          <a:off x="0" y="0"/>
          <a:ext cx="0" cy="0"/>
          <a:chOff x="0" y="0"/>
          <a:chExt cx="0" cy="0"/>
        </a:xfrm>
      </p:grpSpPr>
      <p:sp>
        <p:nvSpPr>
          <p:cNvPr id="829" name="Google Shape;829;p46"/>
          <p:cNvSpPr/>
          <p:nvPr/>
        </p:nvSpPr>
        <p:spPr>
          <a:xfrm>
            <a:off x="0" y="4961627"/>
            <a:ext cx="3397132" cy="181881"/>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6"/>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6"/>
          <p:cNvSpPr/>
          <p:nvPr/>
        </p:nvSpPr>
        <p:spPr>
          <a:xfrm>
            <a:off x="2465525" y="4925099"/>
            <a:ext cx="6678206"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6"/>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6"/>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6"/>
          <p:cNvSpPr/>
          <p:nvPr/>
        </p:nvSpPr>
        <p:spPr>
          <a:xfrm>
            <a:off x="5939226" y="750825"/>
            <a:ext cx="2026432" cy="1282519"/>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a:off x="8007579" y="883498"/>
            <a:ext cx="783319" cy="49489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37" name="Google Shape;837;p46"/>
          <p:cNvSpPr txBox="1"/>
          <p:nvPr>
            <p:ph idx="1" type="subTitle"/>
          </p:nvPr>
        </p:nvSpPr>
        <p:spPr>
          <a:xfrm>
            <a:off x="899050" y="1908625"/>
            <a:ext cx="2141100" cy="1554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838" name="Google Shape;838;p46"/>
          <p:cNvSpPr/>
          <p:nvPr/>
        </p:nvSpPr>
        <p:spPr>
          <a:xfrm>
            <a:off x="7940602" y="329108"/>
            <a:ext cx="443885" cy="28044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ext 3">
  <p:cSld name="CUSTOM_7_2">
    <p:bg>
      <p:bgPr>
        <a:solidFill>
          <a:schemeClr val="dk1"/>
        </a:solidFill>
      </p:bgPr>
    </p:bg>
    <p:spTree>
      <p:nvGrpSpPr>
        <p:cNvPr id="839" name="Shape 839"/>
        <p:cNvGrpSpPr/>
        <p:nvPr/>
      </p:nvGrpSpPr>
      <p:grpSpPr>
        <a:xfrm>
          <a:off x="0" y="0"/>
          <a:ext cx="0" cy="0"/>
          <a:chOff x="0" y="0"/>
          <a:chExt cx="0" cy="0"/>
        </a:xfrm>
      </p:grpSpPr>
      <p:sp>
        <p:nvSpPr>
          <p:cNvPr id="840" name="Google Shape;840;p47"/>
          <p:cNvSpPr/>
          <p:nvPr/>
        </p:nvSpPr>
        <p:spPr>
          <a:xfrm>
            <a:off x="0" y="4961627"/>
            <a:ext cx="3397132" cy="181881"/>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2465525" y="4925099"/>
            <a:ext cx="6678206"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7"/>
          <p:cNvSpPr/>
          <p:nvPr/>
        </p:nvSpPr>
        <p:spPr>
          <a:xfrm>
            <a:off x="5939226" y="750825"/>
            <a:ext cx="2026432" cy="1282519"/>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7"/>
          <p:cNvSpPr/>
          <p:nvPr/>
        </p:nvSpPr>
        <p:spPr>
          <a:xfrm>
            <a:off x="8007579" y="883498"/>
            <a:ext cx="783319" cy="49489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48" name="Google Shape;848;p47"/>
          <p:cNvSpPr txBox="1"/>
          <p:nvPr>
            <p:ph idx="1" type="subTitle"/>
          </p:nvPr>
        </p:nvSpPr>
        <p:spPr>
          <a:xfrm>
            <a:off x="6012150" y="1908625"/>
            <a:ext cx="2473200" cy="155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49" name="Google Shape;849;p47"/>
          <p:cNvSpPr/>
          <p:nvPr/>
        </p:nvSpPr>
        <p:spPr>
          <a:xfrm>
            <a:off x="7940602" y="329108"/>
            <a:ext cx="443885" cy="28044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ext 3">
  <p:cSld name="CUSTOM_7_1">
    <p:bg>
      <p:bgPr>
        <a:solidFill>
          <a:schemeClr val="dk1"/>
        </a:solidFill>
      </p:bgPr>
    </p:bg>
    <p:spTree>
      <p:nvGrpSpPr>
        <p:cNvPr id="850" name="Shape 850"/>
        <p:cNvGrpSpPr/>
        <p:nvPr/>
      </p:nvGrpSpPr>
      <p:grpSpPr>
        <a:xfrm>
          <a:off x="0" y="0"/>
          <a:ext cx="0" cy="0"/>
          <a:chOff x="0" y="0"/>
          <a:chExt cx="0" cy="0"/>
        </a:xfrm>
      </p:grpSpPr>
      <p:sp>
        <p:nvSpPr>
          <p:cNvPr id="851" name="Google Shape;851;p48"/>
          <p:cNvSpPr/>
          <p:nvPr/>
        </p:nvSpPr>
        <p:spPr>
          <a:xfrm>
            <a:off x="0" y="4961627"/>
            <a:ext cx="3397132" cy="181881"/>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8"/>
          <p:cNvSpPr/>
          <p:nvPr/>
        </p:nvSpPr>
        <p:spPr>
          <a:xfrm>
            <a:off x="2465525" y="4925099"/>
            <a:ext cx="6678206"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8"/>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8"/>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8"/>
          <p:cNvSpPr/>
          <p:nvPr/>
        </p:nvSpPr>
        <p:spPr>
          <a:xfrm>
            <a:off x="5939226" y="750825"/>
            <a:ext cx="2026432" cy="1282519"/>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8"/>
          <p:cNvSpPr/>
          <p:nvPr/>
        </p:nvSpPr>
        <p:spPr>
          <a:xfrm>
            <a:off x="8007579" y="883498"/>
            <a:ext cx="783319" cy="49489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59" name="Google Shape;859;p48"/>
          <p:cNvSpPr txBox="1"/>
          <p:nvPr>
            <p:ph idx="1" type="subTitle"/>
          </p:nvPr>
        </p:nvSpPr>
        <p:spPr>
          <a:xfrm>
            <a:off x="899050" y="1532825"/>
            <a:ext cx="5254500" cy="252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Char char="●"/>
              <a:defRPr/>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860" name="Google Shape;860;p48"/>
          <p:cNvSpPr/>
          <p:nvPr/>
        </p:nvSpPr>
        <p:spPr>
          <a:xfrm>
            <a:off x="7940602" y="329108"/>
            <a:ext cx="443885" cy="28044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bg>
      <p:bgPr>
        <a:solidFill>
          <a:schemeClr val="dk1"/>
        </a:solidFill>
      </p:bgPr>
    </p:bg>
    <p:spTree>
      <p:nvGrpSpPr>
        <p:cNvPr id="861" name="Shape 861"/>
        <p:cNvGrpSpPr/>
        <p:nvPr/>
      </p:nvGrpSpPr>
      <p:grpSpPr>
        <a:xfrm>
          <a:off x="0" y="0"/>
          <a:ext cx="0" cy="0"/>
          <a:chOff x="0" y="0"/>
          <a:chExt cx="0" cy="0"/>
        </a:xfrm>
      </p:grpSpPr>
      <p:sp>
        <p:nvSpPr>
          <p:cNvPr id="862" name="Google Shape;862;p49"/>
          <p:cNvSpPr/>
          <p:nvPr/>
        </p:nvSpPr>
        <p:spPr>
          <a:xfrm>
            <a:off x="578325" y="845623"/>
            <a:ext cx="1860950" cy="117558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9"/>
          <p:cNvSpPr/>
          <p:nvPr/>
        </p:nvSpPr>
        <p:spPr>
          <a:xfrm>
            <a:off x="253304" y="406317"/>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9"/>
          <p:cNvSpPr/>
          <p:nvPr/>
        </p:nvSpPr>
        <p:spPr>
          <a:xfrm>
            <a:off x="7154851" y="93157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9"/>
          <p:cNvSpPr/>
          <p:nvPr/>
        </p:nvSpPr>
        <p:spPr>
          <a:xfrm>
            <a:off x="1073301" y="227078"/>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9"/>
          <p:cNvSpPr txBox="1"/>
          <p:nvPr>
            <p:ph idx="1" type="subTitle"/>
          </p:nvPr>
        </p:nvSpPr>
        <p:spPr>
          <a:xfrm>
            <a:off x="2849125" y="1493050"/>
            <a:ext cx="34458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7" name="Google Shape;867;p49"/>
          <p:cNvSpPr txBox="1"/>
          <p:nvPr>
            <p:ph type="title"/>
          </p:nvPr>
        </p:nvSpPr>
        <p:spPr>
          <a:xfrm>
            <a:off x="1229700" y="650500"/>
            <a:ext cx="6678300" cy="576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Font typeface="Patrick Hand"/>
              <a:buNone/>
              <a:defRPr sz="5000">
                <a:solidFill>
                  <a:schemeClr val="accent2"/>
                </a:solidFill>
                <a:latin typeface="Patrick Hand"/>
                <a:ea typeface="Patrick Hand"/>
                <a:cs typeface="Patrick Hand"/>
                <a:sym typeface="Patrick Han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68" name="Google Shape;868;p49"/>
          <p:cNvSpPr txBox="1"/>
          <p:nvPr/>
        </p:nvSpPr>
        <p:spPr>
          <a:xfrm>
            <a:off x="2881950" y="3178050"/>
            <a:ext cx="3373800" cy="941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lt2"/>
                </a:solidFill>
                <a:latin typeface="Poppins"/>
                <a:ea typeface="Poppins"/>
                <a:cs typeface="Poppins"/>
                <a:sym typeface="Poppins"/>
              </a:rPr>
              <a:t>CREDITS: This presentation template was created by </a:t>
            </a:r>
            <a:r>
              <a:rPr lang="en" sz="1000">
                <a:solidFill>
                  <a:schemeClr val="dk2"/>
                </a:solidFill>
                <a:uFill>
                  <a:noFill/>
                </a:uFill>
                <a:latin typeface="Poppins"/>
                <a:ea typeface="Poppins"/>
                <a:cs typeface="Poppins"/>
                <a:sym typeface="Poppins"/>
                <a:hlinkClick r:id="rId2">
                  <a:extLst>
                    <a:ext uri="{A12FA001-AC4F-418D-AE19-62706E023703}">
                      <ahyp:hlinkClr val="tx"/>
                    </a:ext>
                  </a:extLst>
                </a:hlinkClick>
              </a:rPr>
              <a:t>Slidesgo</a:t>
            </a:r>
            <a:r>
              <a:rPr lang="en" sz="1000">
                <a:solidFill>
                  <a:schemeClr val="lt2"/>
                </a:solidFill>
                <a:latin typeface="Poppins"/>
                <a:ea typeface="Poppins"/>
                <a:cs typeface="Poppins"/>
                <a:sym typeface="Poppins"/>
              </a:rPr>
              <a:t>, including icons by </a:t>
            </a:r>
            <a:r>
              <a:rPr lang="en" sz="1000">
                <a:solidFill>
                  <a:schemeClr val="dk2"/>
                </a:solidFill>
                <a:uFill>
                  <a:noFill/>
                </a:uFill>
                <a:latin typeface="Poppins"/>
                <a:ea typeface="Poppins"/>
                <a:cs typeface="Poppins"/>
                <a:sym typeface="Poppins"/>
                <a:hlinkClick r:id="rId3">
                  <a:extLst>
                    <a:ext uri="{A12FA001-AC4F-418D-AE19-62706E023703}">
                      <ahyp:hlinkClr val="tx"/>
                    </a:ext>
                  </a:extLst>
                </a:hlinkClick>
              </a:rPr>
              <a:t>Flaticon</a:t>
            </a:r>
            <a:r>
              <a:rPr lang="en" sz="1000">
                <a:solidFill>
                  <a:schemeClr val="lt2"/>
                </a:solidFill>
                <a:latin typeface="Poppins"/>
                <a:ea typeface="Poppins"/>
                <a:cs typeface="Poppins"/>
                <a:sym typeface="Poppins"/>
              </a:rPr>
              <a:t>, and infographics &amp; images by </a:t>
            </a:r>
            <a:r>
              <a:rPr lang="en" sz="1000">
                <a:solidFill>
                  <a:schemeClr val="dk2"/>
                </a:solidFill>
                <a:uFill>
                  <a:noFill/>
                </a:uFill>
                <a:latin typeface="Poppins"/>
                <a:ea typeface="Poppins"/>
                <a:cs typeface="Poppins"/>
                <a:sym typeface="Poppins"/>
                <a:hlinkClick r:id="rId4">
                  <a:extLst>
                    <a:ext uri="{A12FA001-AC4F-418D-AE19-62706E023703}">
                      <ahyp:hlinkClr val="tx"/>
                    </a:ext>
                  </a:extLst>
                </a:hlinkClick>
              </a:rPr>
              <a:t>Freepik</a:t>
            </a:r>
            <a:endParaRPr sz="900">
              <a:solidFill>
                <a:schemeClr val="dk2"/>
              </a:solidFill>
              <a:latin typeface="Poppins"/>
              <a:ea typeface="Poppins"/>
              <a:cs typeface="Poppins"/>
              <a:sym typeface="Poppins"/>
            </a:endParaRPr>
          </a:p>
        </p:txBody>
      </p:sp>
      <p:sp>
        <p:nvSpPr>
          <p:cNvPr id="869" name="Google Shape;869;p49"/>
          <p:cNvSpPr/>
          <p:nvPr/>
        </p:nvSpPr>
        <p:spPr>
          <a:xfrm>
            <a:off x="8104801" y="312303"/>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9"/>
          <p:cNvSpPr/>
          <p:nvPr/>
        </p:nvSpPr>
        <p:spPr>
          <a:xfrm flipH="1">
            <a:off x="-24" y="4799700"/>
            <a:ext cx="5308648" cy="34379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871" name="Google Shape;871;p49"/>
          <p:cNvSpPr/>
          <p:nvPr/>
        </p:nvSpPr>
        <p:spPr>
          <a:xfrm flipH="1">
            <a:off x="68" y="4925097"/>
            <a:ext cx="9143932"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9"/>
          <p:cNvSpPr/>
          <p:nvPr/>
        </p:nvSpPr>
        <p:spPr>
          <a:xfrm flipH="1">
            <a:off x="427371" y="479968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9">
    <p:spTree>
      <p:nvGrpSpPr>
        <p:cNvPr id="873" name="Shape 873"/>
        <p:cNvGrpSpPr/>
        <p:nvPr/>
      </p:nvGrpSpPr>
      <p:grpSpPr>
        <a:xfrm>
          <a:off x="0" y="0"/>
          <a:ext cx="0" cy="0"/>
          <a:chOff x="0" y="0"/>
          <a:chExt cx="0" cy="0"/>
        </a:xfrm>
      </p:grpSpPr>
      <p:sp>
        <p:nvSpPr>
          <p:cNvPr id="874" name="Google Shape;874;p50"/>
          <p:cNvSpPr/>
          <p:nvPr/>
        </p:nvSpPr>
        <p:spPr>
          <a:xfrm>
            <a:off x="1860025" y="4608523"/>
            <a:ext cx="7283884" cy="534998"/>
          </a:xfrm>
          <a:custGeom>
            <a:rect b="b" l="l" r="r" t="t"/>
            <a:pathLst>
              <a:path extrusionOk="0" h="32597" w="129451">
                <a:moveTo>
                  <a:pt x="124299" y="0"/>
                </a:moveTo>
                <a:cubicBezTo>
                  <a:pt x="114383" y="0"/>
                  <a:pt x="105380" y="3761"/>
                  <a:pt x="99313" y="3761"/>
                </a:cubicBezTo>
                <a:cubicBezTo>
                  <a:pt x="98215" y="3761"/>
                  <a:pt x="97214" y="3638"/>
                  <a:pt x="96320" y="3347"/>
                </a:cubicBezTo>
                <a:cubicBezTo>
                  <a:pt x="92990" y="2269"/>
                  <a:pt x="90357" y="2158"/>
                  <a:pt x="87783" y="2158"/>
                </a:cubicBezTo>
                <a:cubicBezTo>
                  <a:pt x="87116" y="2158"/>
                  <a:pt x="86453" y="2166"/>
                  <a:pt x="85783" y="2166"/>
                </a:cubicBezTo>
                <a:cubicBezTo>
                  <a:pt x="83387" y="2166"/>
                  <a:pt x="80899" y="2070"/>
                  <a:pt x="77814" y="1199"/>
                </a:cubicBezTo>
                <a:cubicBezTo>
                  <a:pt x="75060" y="408"/>
                  <a:pt x="72628" y="83"/>
                  <a:pt x="70423" y="83"/>
                </a:cubicBezTo>
                <a:cubicBezTo>
                  <a:pt x="60378" y="83"/>
                  <a:pt x="55051" y="6819"/>
                  <a:pt x="45442" y="6819"/>
                </a:cubicBezTo>
                <a:cubicBezTo>
                  <a:pt x="43982" y="6819"/>
                  <a:pt x="42422" y="6663"/>
                  <a:pt x="40733" y="6305"/>
                </a:cubicBezTo>
                <a:cubicBezTo>
                  <a:pt x="37210" y="5551"/>
                  <a:pt x="34230" y="5157"/>
                  <a:pt x="31699" y="5157"/>
                </a:cubicBezTo>
                <a:cubicBezTo>
                  <a:pt x="28485" y="5157"/>
                  <a:pt x="25993" y="5792"/>
                  <a:pt x="24029" y="7136"/>
                </a:cubicBezTo>
                <a:cubicBezTo>
                  <a:pt x="23382" y="7598"/>
                  <a:pt x="22527" y="7691"/>
                  <a:pt x="21949" y="8199"/>
                </a:cubicBezTo>
                <a:cubicBezTo>
                  <a:pt x="20147" y="9816"/>
                  <a:pt x="19131" y="12312"/>
                  <a:pt x="18715" y="14645"/>
                </a:cubicBezTo>
                <a:cubicBezTo>
                  <a:pt x="18325" y="17070"/>
                  <a:pt x="16191" y="18804"/>
                  <a:pt x="13757" y="18804"/>
                </a:cubicBezTo>
                <a:cubicBezTo>
                  <a:pt x="13593" y="18804"/>
                  <a:pt x="13428" y="18797"/>
                  <a:pt x="13262" y="18781"/>
                </a:cubicBezTo>
                <a:cubicBezTo>
                  <a:pt x="12087" y="18665"/>
                  <a:pt x="10945" y="18596"/>
                  <a:pt x="9855" y="18596"/>
                </a:cubicBezTo>
                <a:cubicBezTo>
                  <a:pt x="4219" y="18596"/>
                  <a:pt x="1" y="20420"/>
                  <a:pt x="1" y="26867"/>
                </a:cubicBezTo>
                <a:cubicBezTo>
                  <a:pt x="1" y="28992"/>
                  <a:pt x="347" y="30933"/>
                  <a:pt x="1017" y="32597"/>
                </a:cubicBezTo>
                <a:lnTo>
                  <a:pt x="129451" y="32597"/>
                </a:lnTo>
                <a:lnTo>
                  <a:pt x="129451" y="367"/>
                </a:lnTo>
                <a:cubicBezTo>
                  <a:pt x="127713" y="110"/>
                  <a:pt x="125993" y="0"/>
                  <a:pt x="1242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p:nvPr/>
        </p:nvSpPr>
        <p:spPr>
          <a:xfrm>
            <a:off x="1860025" y="4657223"/>
            <a:ext cx="3292737" cy="261170"/>
          </a:xfrm>
          <a:custGeom>
            <a:rect b="b" l="l" r="r" t="t"/>
            <a:pathLst>
              <a:path extrusionOk="0" h="25852" w="92240">
                <a:moveTo>
                  <a:pt x="47662" y="0"/>
                </a:moveTo>
                <a:cubicBezTo>
                  <a:pt x="46167" y="0"/>
                  <a:pt x="44671" y="161"/>
                  <a:pt x="43176" y="500"/>
                </a:cubicBezTo>
                <a:cubicBezTo>
                  <a:pt x="33014" y="2704"/>
                  <a:pt x="23443" y="10608"/>
                  <a:pt x="13388" y="13861"/>
                </a:cubicBezTo>
                <a:cubicBezTo>
                  <a:pt x="2984" y="17221"/>
                  <a:pt x="0" y="25851"/>
                  <a:pt x="0" y="25851"/>
                </a:cubicBezTo>
                <a:lnTo>
                  <a:pt x="92239" y="25851"/>
                </a:lnTo>
                <a:cubicBezTo>
                  <a:pt x="92239" y="25851"/>
                  <a:pt x="78340" y="10366"/>
                  <a:pt x="66699" y="5661"/>
                </a:cubicBezTo>
                <a:cubicBezTo>
                  <a:pt x="63769" y="4478"/>
                  <a:pt x="56940" y="1790"/>
                  <a:pt x="54225" y="984"/>
                </a:cubicBezTo>
                <a:cubicBezTo>
                  <a:pt x="52037" y="345"/>
                  <a:pt x="49850" y="0"/>
                  <a:pt x="476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0"/>
          <p:cNvSpPr/>
          <p:nvPr/>
        </p:nvSpPr>
        <p:spPr>
          <a:xfrm flipH="1">
            <a:off x="942" y="4781059"/>
            <a:ext cx="7642384" cy="36240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50"/>
          <p:cNvGrpSpPr/>
          <p:nvPr/>
        </p:nvGrpSpPr>
        <p:grpSpPr>
          <a:xfrm>
            <a:off x="456492" y="4397710"/>
            <a:ext cx="1802074" cy="757915"/>
            <a:chOff x="456506" y="4454146"/>
            <a:chExt cx="1639143" cy="689390"/>
          </a:xfrm>
        </p:grpSpPr>
        <p:sp>
          <p:nvSpPr>
            <p:cNvPr id="878" name="Google Shape;878;p50"/>
            <p:cNvSpPr/>
            <p:nvPr/>
          </p:nvSpPr>
          <p:spPr>
            <a:xfrm>
              <a:off x="1789865" y="4904274"/>
              <a:ext cx="57843" cy="162595"/>
            </a:xfrm>
            <a:custGeom>
              <a:rect b="b" l="l" r="r" t="t"/>
              <a:pathLst>
                <a:path extrusionOk="0" h="10975" w="3905">
                  <a:moveTo>
                    <a:pt x="1068" y="1"/>
                  </a:moveTo>
                  <a:cubicBezTo>
                    <a:pt x="420" y="1"/>
                    <a:pt x="30" y="996"/>
                    <a:pt x="30" y="1748"/>
                  </a:cubicBezTo>
                  <a:cubicBezTo>
                    <a:pt x="1" y="5119"/>
                    <a:pt x="1243" y="8461"/>
                    <a:pt x="3490" y="10974"/>
                  </a:cubicBezTo>
                  <a:lnTo>
                    <a:pt x="3816" y="10265"/>
                  </a:lnTo>
                  <a:cubicBezTo>
                    <a:pt x="3904" y="7101"/>
                    <a:pt x="3283" y="3877"/>
                    <a:pt x="2012" y="920"/>
                  </a:cubicBezTo>
                  <a:cubicBezTo>
                    <a:pt x="1864" y="565"/>
                    <a:pt x="1657" y="151"/>
                    <a:pt x="1272" y="33"/>
                  </a:cubicBezTo>
                  <a:cubicBezTo>
                    <a:pt x="1202" y="11"/>
                    <a:pt x="1133" y="1"/>
                    <a:pt x="10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p:nvPr/>
          </p:nvSpPr>
          <p:spPr>
            <a:xfrm>
              <a:off x="1831917" y="4873710"/>
              <a:ext cx="145444" cy="201040"/>
            </a:xfrm>
            <a:custGeom>
              <a:rect b="b" l="l" r="r" t="t"/>
              <a:pathLst>
                <a:path extrusionOk="0" h="13570" w="9819">
                  <a:moveTo>
                    <a:pt x="7836" y="0"/>
                  </a:moveTo>
                  <a:cubicBezTo>
                    <a:pt x="7727" y="0"/>
                    <a:pt x="7619" y="8"/>
                    <a:pt x="7512" y="26"/>
                  </a:cubicBezTo>
                  <a:cubicBezTo>
                    <a:pt x="6566" y="174"/>
                    <a:pt x="5826" y="824"/>
                    <a:pt x="5176" y="1475"/>
                  </a:cubicBezTo>
                  <a:cubicBezTo>
                    <a:pt x="2041" y="4609"/>
                    <a:pt x="149" y="8986"/>
                    <a:pt x="1" y="13422"/>
                  </a:cubicBezTo>
                  <a:lnTo>
                    <a:pt x="60" y="13570"/>
                  </a:lnTo>
                  <a:cubicBezTo>
                    <a:pt x="3727" y="10731"/>
                    <a:pt x="6832" y="7123"/>
                    <a:pt x="9168" y="3131"/>
                  </a:cubicBezTo>
                  <a:cubicBezTo>
                    <a:pt x="9493" y="2598"/>
                    <a:pt x="9819" y="1918"/>
                    <a:pt x="9671" y="1297"/>
                  </a:cubicBezTo>
                  <a:cubicBezTo>
                    <a:pt x="9514" y="487"/>
                    <a:pt x="8664" y="0"/>
                    <a:pt x="7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800355" y="4785159"/>
              <a:ext cx="185749" cy="293530"/>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566886" y="4683497"/>
              <a:ext cx="251457" cy="385116"/>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p:nvPr/>
          </p:nvSpPr>
          <p:spPr>
            <a:xfrm>
              <a:off x="664054" y="4764684"/>
              <a:ext cx="163693" cy="319263"/>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0"/>
            <p:cNvSpPr/>
            <p:nvPr/>
          </p:nvSpPr>
          <p:spPr>
            <a:xfrm>
              <a:off x="814160" y="4867739"/>
              <a:ext cx="99807" cy="205040"/>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flipH="1">
              <a:off x="1172920" y="4592234"/>
              <a:ext cx="252305" cy="398687"/>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p:nvPr/>
          </p:nvSpPr>
          <p:spPr>
            <a:xfrm flipH="1">
              <a:off x="1400804" y="4454146"/>
              <a:ext cx="341557" cy="523084"/>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0"/>
            <p:cNvSpPr/>
            <p:nvPr/>
          </p:nvSpPr>
          <p:spPr>
            <a:xfrm flipH="1">
              <a:off x="1388026" y="4564423"/>
              <a:ext cx="222346" cy="433640"/>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0"/>
            <p:cNvSpPr/>
            <p:nvPr/>
          </p:nvSpPr>
          <p:spPr>
            <a:xfrm flipH="1">
              <a:off x="1270904" y="4704402"/>
              <a:ext cx="135569" cy="278495"/>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0"/>
            <p:cNvSpPr/>
            <p:nvPr/>
          </p:nvSpPr>
          <p:spPr>
            <a:xfrm>
              <a:off x="456506" y="4894466"/>
              <a:ext cx="1638722" cy="249070"/>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0"/>
            <p:cNvSpPr/>
            <p:nvPr/>
          </p:nvSpPr>
          <p:spPr>
            <a:xfrm>
              <a:off x="1409652" y="4893874"/>
              <a:ext cx="685996" cy="249233"/>
            </a:xfrm>
            <a:custGeom>
              <a:rect b="b" l="l" r="r" t="t"/>
              <a:pathLst>
                <a:path extrusionOk="0" h="16823" w="46312">
                  <a:moveTo>
                    <a:pt x="1514" y="1"/>
                  </a:moveTo>
                  <a:cubicBezTo>
                    <a:pt x="1008" y="1"/>
                    <a:pt x="499" y="33"/>
                    <a:pt x="1" y="84"/>
                  </a:cubicBezTo>
                  <a:cubicBezTo>
                    <a:pt x="4437" y="1770"/>
                    <a:pt x="8222" y="5171"/>
                    <a:pt x="10233" y="9518"/>
                  </a:cubicBezTo>
                  <a:cubicBezTo>
                    <a:pt x="11077" y="9220"/>
                    <a:pt x="11962" y="9078"/>
                    <a:pt x="12847" y="9078"/>
                  </a:cubicBezTo>
                  <a:cubicBezTo>
                    <a:pt x="15651" y="9078"/>
                    <a:pt x="18456" y="10499"/>
                    <a:pt x="19962" y="12859"/>
                  </a:cubicBezTo>
                  <a:cubicBezTo>
                    <a:pt x="20647" y="12593"/>
                    <a:pt x="21378" y="12466"/>
                    <a:pt x="22112" y="12466"/>
                  </a:cubicBezTo>
                  <a:cubicBezTo>
                    <a:pt x="24070" y="12466"/>
                    <a:pt x="26046" y="13375"/>
                    <a:pt x="27208" y="14989"/>
                  </a:cubicBezTo>
                  <a:cubicBezTo>
                    <a:pt x="27681" y="15639"/>
                    <a:pt x="28065" y="16408"/>
                    <a:pt x="28804" y="16763"/>
                  </a:cubicBezTo>
                  <a:cubicBezTo>
                    <a:pt x="28834" y="16793"/>
                    <a:pt x="28923" y="16793"/>
                    <a:pt x="28952" y="16793"/>
                  </a:cubicBezTo>
                  <a:lnTo>
                    <a:pt x="46311" y="16822"/>
                  </a:lnTo>
                  <a:cubicBezTo>
                    <a:pt x="44951" y="15196"/>
                    <a:pt x="42999" y="14131"/>
                    <a:pt x="40929" y="13865"/>
                  </a:cubicBezTo>
                  <a:cubicBezTo>
                    <a:pt x="39776" y="13717"/>
                    <a:pt x="38475" y="13776"/>
                    <a:pt x="37528" y="13126"/>
                  </a:cubicBezTo>
                  <a:cubicBezTo>
                    <a:pt x="36375" y="12298"/>
                    <a:pt x="36020" y="10641"/>
                    <a:pt x="34748" y="10050"/>
                  </a:cubicBezTo>
                  <a:cubicBezTo>
                    <a:pt x="34419" y="9894"/>
                    <a:pt x="34086" y="9830"/>
                    <a:pt x="33749" y="9830"/>
                  </a:cubicBezTo>
                  <a:cubicBezTo>
                    <a:pt x="32300" y="9830"/>
                    <a:pt x="30784" y="11007"/>
                    <a:pt x="29248" y="11055"/>
                  </a:cubicBezTo>
                  <a:cubicBezTo>
                    <a:pt x="29193" y="11058"/>
                    <a:pt x="29139" y="11059"/>
                    <a:pt x="29085" y="11059"/>
                  </a:cubicBezTo>
                  <a:cubicBezTo>
                    <a:pt x="25754" y="11059"/>
                    <a:pt x="23502" y="6197"/>
                    <a:pt x="20388" y="6197"/>
                  </a:cubicBezTo>
                  <a:cubicBezTo>
                    <a:pt x="20106" y="6197"/>
                    <a:pt x="19817" y="6237"/>
                    <a:pt x="19519" y="6324"/>
                  </a:cubicBezTo>
                  <a:cubicBezTo>
                    <a:pt x="18773" y="6545"/>
                    <a:pt x="18079" y="7101"/>
                    <a:pt x="17315" y="7101"/>
                  </a:cubicBezTo>
                  <a:cubicBezTo>
                    <a:pt x="17262" y="7101"/>
                    <a:pt x="17207" y="7099"/>
                    <a:pt x="17153" y="7093"/>
                  </a:cubicBezTo>
                  <a:cubicBezTo>
                    <a:pt x="16354" y="7063"/>
                    <a:pt x="15704" y="6442"/>
                    <a:pt x="15112" y="5880"/>
                  </a:cubicBezTo>
                  <a:cubicBezTo>
                    <a:pt x="11712" y="2657"/>
                    <a:pt x="7276" y="380"/>
                    <a:pt x="2603" y="55"/>
                  </a:cubicBezTo>
                  <a:cubicBezTo>
                    <a:pt x="2244" y="17"/>
                    <a:pt x="1880" y="1"/>
                    <a:pt x="1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17" name="Shape 117"/>
        <p:cNvGrpSpPr/>
        <p:nvPr/>
      </p:nvGrpSpPr>
      <p:grpSpPr>
        <a:xfrm>
          <a:off x="0" y="0"/>
          <a:ext cx="0" cy="0"/>
          <a:chOff x="0" y="0"/>
          <a:chExt cx="0" cy="0"/>
        </a:xfrm>
      </p:grpSpPr>
      <p:grpSp>
        <p:nvGrpSpPr>
          <p:cNvPr id="118" name="Google Shape;118;p6"/>
          <p:cNvGrpSpPr/>
          <p:nvPr/>
        </p:nvGrpSpPr>
        <p:grpSpPr>
          <a:xfrm>
            <a:off x="313566" y="3695318"/>
            <a:ext cx="3349475" cy="1297615"/>
            <a:chOff x="2189450" y="2220300"/>
            <a:chExt cx="3202175" cy="1240550"/>
          </a:xfrm>
        </p:grpSpPr>
        <p:sp>
          <p:nvSpPr>
            <p:cNvPr id="119" name="Google Shape;119;p6"/>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6"/>
          <p:cNvGrpSpPr/>
          <p:nvPr/>
        </p:nvGrpSpPr>
        <p:grpSpPr>
          <a:xfrm>
            <a:off x="2306553" y="3973883"/>
            <a:ext cx="2636030" cy="1021221"/>
            <a:chOff x="2189450" y="2220300"/>
            <a:chExt cx="3202175" cy="1240550"/>
          </a:xfrm>
        </p:grpSpPr>
        <p:sp>
          <p:nvSpPr>
            <p:cNvPr id="122" name="Google Shape;122;p6"/>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6"/>
          <p:cNvSpPr/>
          <p:nvPr/>
        </p:nvSpPr>
        <p:spPr>
          <a:xfrm>
            <a:off x="1116425" y="28654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417059" y="43356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7021900" y="243101"/>
            <a:ext cx="1281282" cy="80950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8151912" y="1158576"/>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6602950" y="1052590"/>
            <a:ext cx="376439" cy="23783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4676248" y="4603180"/>
            <a:ext cx="4467697" cy="53173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0" y="4042575"/>
            <a:ext cx="9143996" cy="1100928"/>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0">
    <p:spTree>
      <p:nvGrpSpPr>
        <p:cNvPr id="890" name="Shape 890"/>
        <p:cNvGrpSpPr/>
        <p:nvPr/>
      </p:nvGrpSpPr>
      <p:grpSpPr>
        <a:xfrm>
          <a:off x="0" y="0"/>
          <a:ext cx="0" cy="0"/>
          <a:chOff x="0" y="0"/>
          <a:chExt cx="0" cy="0"/>
        </a:xfrm>
      </p:grpSpPr>
      <p:grpSp>
        <p:nvGrpSpPr>
          <p:cNvPr id="891" name="Google Shape;891;p51"/>
          <p:cNvGrpSpPr/>
          <p:nvPr/>
        </p:nvGrpSpPr>
        <p:grpSpPr>
          <a:xfrm flipH="1">
            <a:off x="3062687" y="3829748"/>
            <a:ext cx="3391103" cy="1313742"/>
            <a:chOff x="2189450" y="2220300"/>
            <a:chExt cx="3202175" cy="1240550"/>
          </a:xfrm>
        </p:grpSpPr>
        <p:sp>
          <p:nvSpPr>
            <p:cNvPr id="892" name="Google Shape;892;p5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51"/>
          <p:cNvGrpSpPr/>
          <p:nvPr/>
        </p:nvGrpSpPr>
        <p:grpSpPr>
          <a:xfrm flipH="1">
            <a:off x="4708478" y="3471522"/>
            <a:ext cx="4309167" cy="1669408"/>
            <a:chOff x="2189450" y="2220300"/>
            <a:chExt cx="3202175" cy="1240550"/>
          </a:xfrm>
        </p:grpSpPr>
        <p:sp>
          <p:nvSpPr>
            <p:cNvPr id="895" name="Google Shape;895;p5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 name="Google Shape;897;p51"/>
          <p:cNvSpPr/>
          <p:nvPr/>
        </p:nvSpPr>
        <p:spPr>
          <a:xfrm flipH="1">
            <a:off x="46" y="4851064"/>
            <a:ext cx="4467697"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flipH="1">
            <a:off x="0" y="4547649"/>
            <a:ext cx="9143996" cy="59579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1"/>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1"/>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51"/>
          <p:cNvGrpSpPr/>
          <p:nvPr/>
        </p:nvGrpSpPr>
        <p:grpSpPr>
          <a:xfrm>
            <a:off x="893068" y="3907831"/>
            <a:ext cx="1186803" cy="1014012"/>
            <a:chOff x="6771225" y="2829938"/>
            <a:chExt cx="1528400" cy="1305875"/>
          </a:xfrm>
        </p:grpSpPr>
        <p:sp>
          <p:nvSpPr>
            <p:cNvPr id="905" name="Google Shape;905;p51"/>
            <p:cNvSpPr/>
            <p:nvPr/>
          </p:nvSpPr>
          <p:spPr>
            <a:xfrm>
              <a:off x="6771225" y="3808963"/>
              <a:ext cx="202000" cy="26295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1"/>
            <p:cNvSpPr/>
            <p:nvPr/>
          </p:nvSpPr>
          <p:spPr>
            <a:xfrm>
              <a:off x="7897875" y="3619463"/>
              <a:ext cx="328300" cy="504600"/>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1"/>
            <p:cNvSpPr/>
            <p:nvPr/>
          </p:nvSpPr>
          <p:spPr>
            <a:xfrm>
              <a:off x="7318400" y="2829938"/>
              <a:ext cx="981225" cy="1021650"/>
            </a:xfrm>
            <a:custGeom>
              <a:rect b="b" l="l" r="r" t="t"/>
              <a:pathLst>
                <a:path extrusionOk="0" h="40866" w="39249">
                  <a:moveTo>
                    <a:pt x="19624" y="1"/>
                  </a:moveTo>
                  <a:cubicBezTo>
                    <a:pt x="9724" y="1"/>
                    <a:pt x="0" y="13779"/>
                    <a:pt x="0" y="25089"/>
                  </a:cubicBezTo>
                  <a:cubicBezTo>
                    <a:pt x="0" y="36370"/>
                    <a:pt x="9724" y="40865"/>
                    <a:pt x="19624" y="40865"/>
                  </a:cubicBezTo>
                  <a:cubicBezTo>
                    <a:pt x="29525" y="40865"/>
                    <a:pt x="39249" y="36077"/>
                    <a:pt x="39249" y="24796"/>
                  </a:cubicBezTo>
                  <a:cubicBezTo>
                    <a:pt x="39249" y="13485"/>
                    <a:pt x="29495" y="1"/>
                    <a:pt x="19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1"/>
            <p:cNvSpPr/>
            <p:nvPr/>
          </p:nvSpPr>
          <p:spPr>
            <a:xfrm>
              <a:off x="7318400" y="3055413"/>
              <a:ext cx="907775" cy="795425"/>
            </a:xfrm>
            <a:custGeom>
              <a:rect b="b" l="l" r="r" t="t"/>
              <a:pathLst>
                <a:path extrusionOk="0" h="31817" w="36311">
                  <a:moveTo>
                    <a:pt x="5582" y="1"/>
                  </a:moveTo>
                  <a:cubicBezTo>
                    <a:pt x="2204" y="4731"/>
                    <a:pt x="0" y="10665"/>
                    <a:pt x="0" y="16041"/>
                  </a:cubicBezTo>
                  <a:cubicBezTo>
                    <a:pt x="0" y="27322"/>
                    <a:pt x="9724" y="31817"/>
                    <a:pt x="19624" y="31817"/>
                  </a:cubicBezTo>
                  <a:cubicBezTo>
                    <a:pt x="26176" y="31817"/>
                    <a:pt x="32668" y="29731"/>
                    <a:pt x="36311" y="25001"/>
                  </a:cubicBezTo>
                  <a:lnTo>
                    <a:pt x="36311" y="25001"/>
                  </a:lnTo>
                  <a:cubicBezTo>
                    <a:pt x="35800" y="25025"/>
                    <a:pt x="35288" y="25036"/>
                    <a:pt x="34778" y="25036"/>
                  </a:cubicBezTo>
                  <a:cubicBezTo>
                    <a:pt x="32735" y="25036"/>
                    <a:pt x="30700" y="24848"/>
                    <a:pt x="28702" y="24472"/>
                  </a:cubicBezTo>
                  <a:cubicBezTo>
                    <a:pt x="24354" y="23591"/>
                    <a:pt x="20506" y="21535"/>
                    <a:pt x="16980" y="18861"/>
                  </a:cubicBezTo>
                  <a:cubicBezTo>
                    <a:pt x="13631" y="16364"/>
                    <a:pt x="9754" y="13632"/>
                    <a:pt x="7580" y="9930"/>
                  </a:cubicBezTo>
                  <a:cubicBezTo>
                    <a:pt x="5729" y="6787"/>
                    <a:pt x="5611" y="3438"/>
                    <a:pt x="55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p:cNvSpPr/>
            <p:nvPr/>
          </p:nvSpPr>
          <p:spPr>
            <a:xfrm>
              <a:off x="7438850" y="2901188"/>
              <a:ext cx="740325" cy="1211125"/>
            </a:xfrm>
            <a:custGeom>
              <a:rect b="b" l="l" r="r" t="t"/>
              <a:pathLst>
                <a:path extrusionOk="0" h="48445" w="29613">
                  <a:moveTo>
                    <a:pt x="14748" y="1"/>
                  </a:moveTo>
                  <a:lnTo>
                    <a:pt x="13954" y="882"/>
                  </a:lnTo>
                  <a:lnTo>
                    <a:pt x="13367" y="16305"/>
                  </a:lnTo>
                  <a:lnTo>
                    <a:pt x="9078" y="12515"/>
                  </a:lnTo>
                  <a:lnTo>
                    <a:pt x="8813" y="5024"/>
                  </a:lnTo>
                  <a:lnTo>
                    <a:pt x="8520" y="5024"/>
                  </a:lnTo>
                  <a:lnTo>
                    <a:pt x="8167" y="11663"/>
                  </a:lnTo>
                  <a:lnTo>
                    <a:pt x="1616" y="7786"/>
                  </a:lnTo>
                  <a:lnTo>
                    <a:pt x="1616" y="8285"/>
                  </a:lnTo>
                  <a:lnTo>
                    <a:pt x="7462" y="12750"/>
                  </a:lnTo>
                  <a:lnTo>
                    <a:pt x="1293" y="13984"/>
                  </a:lnTo>
                  <a:lnTo>
                    <a:pt x="1263" y="14572"/>
                  </a:lnTo>
                  <a:lnTo>
                    <a:pt x="8549" y="13426"/>
                  </a:lnTo>
                  <a:lnTo>
                    <a:pt x="13367" y="17745"/>
                  </a:lnTo>
                  <a:lnTo>
                    <a:pt x="13132" y="30348"/>
                  </a:lnTo>
                  <a:lnTo>
                    <a:pt x="6581" y="26734"/>
                  </a:lnTo>
                  <a:lnTo>
                    <a:pt x="5934" y="20624"/>
                  </a:lnTo>
                  <a:lnTo>
                    <a:pt x="5582" y="20624"/>
                  </a:lnTo>
                  <a:lnTo>
                    <a:pt x="5758" y="26029"/>
                  </a:lnTo>
                  <a:lnTo>
                    <a:pt x="1087" y="23033"/>
                  </a:lnTo>
                  <a:lnTo>
                    <a:pt x="1528" y="24120"/>
                  </a:lnTo>
                  <a:lnTo>
                    <a:pt x="5024" y="26999"/>
                  </a:lnTo>
                  <a:lnTo>
                    <a:pt x="0" y="29349"/>
                  </a:lnTo>
                  <a:lnTo>
                    <a:pt x="0" y="29878"/>
                  </a:lnTo>
                  <a:lnTo>
                    <a:pt x="5846" y="27733"/>
                  </a:lnTo>
                  <a:lnTo>
                    <a:pt x="13132" y="32580"/>
                  </a:lnTo>
                  <a:lnTo>
                    <a:pt x="13132" y="48444"/>
                  </a:lnTo>
                  <a:lnTo>
                    <a:pt x="15835" y="48444"/>
                  </a:lnTo>
                  <a:lnTo>
                    <a:pt x="14806" y="31699"/>
                  </a:lnTo>
                  <a:lnTo>
                    <a:pt x="20535" y="28350"/>
                  </a:lnTo>
                  <a:lnTo>
                    <a:pt x="28614" y="30906"/>
                  </a:lnTo>
                  <a:lnTo>
                    <a:pt x="28819" y="30612"/>
                  </a:lnTo>
                  <a:lnTo>
                    <a:pt x="21593" y="27469"/>
                  </a:lnTo>
                  <a:lnTo>
                    <a:pt x="27821" y="22944"/>
                  </a:lnTo>
                  <a:lnTo>
                    <a:pt x="26910" y="22944"/>
                  </a:lnTo>
                  <a:lnTo>
                    <a:pt x="20799" y="26999"/>
                  </a:lnTo>
                  <a:lnTo>
                    <a:pt x="20153" y="21505"/>
                  </a:lnTo>
                  <a:lnTo>
                    <a:pt x="19712" y="22239"/>
                  </a:lnTo>
                  <a:lnTo>
                    <a:pt x="19801" y="27557"/>
                  </a:lnTo>
                  <a:lnTo>
                    <a:pt x="14806" y="30083"/>
                  </a:lnTo>
                  <a:lnTo>
                    <a:pt x="14395" y="21799"/>
                  </a:lnTo>
                  <a:lnTo>
                    <a:pt x="21416" y="17275"/>
                  </a:lnTo>
                  <a:lnTo>
                    <a:pt x="29613" y="17803"/>
                  </a:lnTo>
                  <a:lnTo>
                    <a:pt x="29613" y="17363"/>
                  </a:lnTo>
                  <a:lnTo>
                    <a:pt x="22768" y="16217"/>
                  </a:lnTo>
                  <a:lnTo>
                    <a:pt x="29084" y="11517"/>
                  </a:lnTo>
                  <a:lnTo>
                    <a:pt x="29084" y="10606"/>
                  </a:lnTo>
                  <a:lnTo>
                    <a:pt x="22239" y="15747"/>
                  </a:lnTo>
                  <a:lnTo>
                    <a:pt x="23502" y="8902"/>
                  </a:lnTo>
                  <a:lnTo>
                    <a:pt x="22826" y="9196"/>
                  </a:lnTo>
                  <a:lnTo>
                    <a:pt x="20887" y="16393"/>
                  </a:lnTo>
                  <a:lnTo>
                    <a:pt x="14307" y="20154"/>
                  </a:lnTo>
                  <a:lnTo>
                    <a:pt x="147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p:nvPr/>
          </p:nvSpPr>
          <p:spPr>
            <a:xfrm>
              <a:off x="7779625" y="2901188"/>
              <a:ext cx="399550" cy="1211125"/>
            </a:xfrm>
            <a:custGeom>
              <a:rect b="b" l="l" r="r" t="t"/>
              <a:pathLst>
                <a:path extrusionOk="0" h="48445" w="15982">
                  <a:moveTo>
                    <a:pt x="1117" y="1"/>
                  </a:moveTo>
                  <a:lnTo>
                    <a:pt x="882" y="265"/>
                  </a:lnTo>
                  <a:lnTo>
                    <a:pt x="882" y="412"/>
                  </a:lnTo>
                  <a:cubicBezTo>
                    <a:pt x="882" y="3732"/>
                    <a:pt x="852" y="7110"/>
                    <a:pt x="705" y="10459"/>
                  </a:cubicBezTo>
                  <a:cubicBezTo>
                    <a:pt x="529" y="13691"/>
                    <a:pt x="558" y="17010"/>
                    <a:pt x="206" y="20242"/>
                  </a:cubicBezTo>
                  <a:cubicBezTo>
                    <a:pt x="0" y="22181"/>
                    <a:pt x="265" y="48444"/>
                    <a:pt x="265" y="48444"/>
                  </a:cubicBezTo>
                  <a:lnTo>
                    <a:pt x="2204" y="48444"/>
                  </a:lnTo>
                  <a:lnTo>
                    <a:pt x="1175" y="31699"/>
                  </a:lnTo>
                  <a:lnTo>
                    <a:pt x="6875" y="28350"/>
                  </a:lnTo>
                  <a:lnTo>
                    <a:pt x="14953" y="30935"/>
                  </a:lnTo>
                  <a:lnTo>
                    <a:pt x="15159" y="30641"/>
                  </a:lnTo>
                  <a:lnTo>
                    <a:pt x="7962" y="27469"/>
                  </a:lnTo>
                  <a:lnTo>
                    <a:pt x="14160" y="22974"/>
                  </a:lnTo>
                  <a:lnTo>
                    <a:pt x="13250" y="22974"/>
                  </a:lnTo>
                  <a:lnTo>
                    <a:pt x="7139" y="27028"/>
                  </a:lnTo>
                  <a:lnTo>
                    <a:pt x="6493" y="21505"/>
                  </a:lnTo>
                  <a:lnTo>
                    <a:pt x="6052" y="22239"/>
                  </a:lnTo>
                  <a:lnTo>
                    <a:pt x="6140" y="27557"/>
                  </a:lnTo>
                  <a:lnTo>
                    <a:pt x="1175" y="30054"/>
                  </a:lnTo>
                  <a:lnTo>
                    <a:pt x="764" y="21769"/>
                  </a:lnTo>
                  <a:lnTo>
                    <a:pt x="7785" y="17275"/>
                  </a:lnTo>
                  <a:lnTo>
                    <a:pt x="15982" y="17803"/>
                  </a:lnTo>
                  <a:lnTo>
                    <a:pt x="15982" y="17363"/>
                  </a:lnTo>
                  <a:lnTo>
                    <a:pt x="9137" y="16217"/>
                  </a:lnTo>
                  <a:lnTo>
                    <a:pt x="15453" y="11517"/>
                  </a:lnTo>
                  <a:lnTo>
                    <a:pt x="15453" y="10606"/>
                  </a:lnTo>
                  <a:lnTo>
                    <a:pt x="8608" y="15747"/>
                  </a:lnTo>
                  <a:lnTo>
                    <a:pt x="9871" y="8931"/>
                  </a:lnTo>
                  <a:lnTo>
                    <a:pt x="9195" y="9196"/>
                  </a:lnTo>
                  <a:lnTo>
                    <a:pt x="7256" y="16393"/>
                  </a:lnTo>
                  <a:lnTo>
                    <a:pt x="676" y="20183"/>
                  </a:lnTo>
                  <a:lnTo>
                    <a:pt x="11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6847625" y="3176613"/>
              <a:ext cx="734450" cy="764575"/>
            </a:xfrm>
            <a:custGeom>
              <a:rect b="b" l="l" r="r" t="t"/>
              <a:pathLst>
                <a:path extrusionOk="0" h="30583" w="29378">
                  <a:moveTo>
                    <a:pt x="14689" y="0"/>
                  </a:moveTo>
                  <a:cubicBezTo>
                    <a:pt x="7286" y="0"/>
                    <a:pt x="0" y="10106"/>
                    <a:pt x="0" y="18537"/>
                  </a:cubicBezTo>
                  <a:cubicBezTo>
                    <a:pt x="0" y="26969"/>
                    <a:pt x="7286" y="30582"/>
                    <a:pt x="14689" y="30582"/>
                  </a:cubicBezTo>
                  <a:cubicBezTo>
                    <a:pt x="22092" y="30582"/>
                    <a:pt x="29378" y="27204"/>
                    <a:pt x="29378" y="18743"/>
                  </a:cubicBezTo>
                  <a:cubicBezTo>
                    <a:pt x="29378" y="10312"/>
                    <a:pt x="22092" y="0"/>
                    <a:pt x="146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p:nvPr/>
          </p:nvSpPr>
          <p:spPr>
            <a:xfrm>
              <a:off x="6901975" y="3345513"/>
              <a:ext cx="679375" cy="595675"/>
            </a:xfrm>
            <a:custGeom>
              <a:rect b="b" l="l" r="r" t="t"/>
              <a:pathLst>
                <a:path extrusionOk="0" h="23827" w="27175">
                  <a:moveTo>
                    <a:pt x="23032" y="1"/>
                  </a:moveTo>
                  <a:cubicBezTo>
                    <a:pt x="23003" y="2557"/>
                    <a:pt x="22885" y="5083"/>
                    <a:pt x="21534" y="7434"/>
                  </a:cubicBezTo>
                  <a:cubicBezTo>
                    <a:pt x="19918" y="10195"/>
                    <a:pt x="16980" y="12222"/>
                    <a:pt x="14483" y="14102"/>
                  </a:cubicBezTo>
                  <a:cubicBezTo>
                    <a:pt x="11869" y="16100"/>
                    <a:pt x="8990" y="17628"/>
                    <a:pt x="5729" y="18303"/>
                  </a:cubicBezTo>
                  <a:cubicBezTo>
                    <a:pt x="4205" y="18589"/>
                    <a:pt x="2643" y="18739"/>
                    <a:pt x="1090" y="18739"/>
                  </a:cubicBezTo>
                  <a:cubicBezTo>
                    <a:pt x="726" y="18739"/>
                    <a:pt x="363" y="18731"/>
                    <a:pt x="0" y="18714"/>
                  </a:cubicBezTo>
                  <a:lnTo>
                    <a:pt x="0" y="18714"/>
                  </a:lnTo>
                  <a:cubicBezTo>
                    <a:pt x="2732" y="22240"/>
                    <a:pt x="7580" y="23826"/>
                    <a:pt x="12486" y="23826"/>
                  </a:cubicBezTo>
                  <a:cubicBezTo>
                    <a:pt x="19918" y="23826"/>
                    <a:pt x="27174" y="20448"/>
                    <a:pt x="27174" y="11987"/>
                  </a:cubicBezTo>
                  <a:cubicBezTo>
                    <a:pt x="27174" y="7992"/>
                    <a:pt x="25529" y="3556"/>
                    <a:pt x="23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1"/>
            <p:cNvSpPr/>
            <p:nvPr/>
          </p:nvSpPr>
          <p:spPr>
            <a:xfrm>
              <a:off x="6937950" y="3229488"/>
              <a:ext cx="553800" cy="906325"/>
            </a:xfrm>
            <a:custGeom>
              <a:rect b="b" l="l" r="r" t="t"/>
              <a:pathLst>
                <a:path extrusionOk="0" h="36253" w="22152">
                  <a:moveTo>
                    <a:pt x="11105" y="0"/>
                  </a:moveTo>
                  <a:lnTo>
                    <a:pt x="11458" y="15100"/>
                  </a:lnTo>
                  <a:lnTo>
                    <a:pt x="6522" y="12280"/>
                  </a:lnTo>
                  <a:lnTo>
                    <a:pt x="5083" y="6875"/>
                  </a:lnTo>
                  <a:lnTo>
                    <a:pt x="4584" y="6669"/>
                  </a:lnTo>
                  <a:lnTo>
                    <a:pt x="4584" y="6669"/>
                  </a:lnTo>
                  <a:lnTo>
                    <a:pt x="5524" y="11781"/>
                  </a:lnTo>
                  <a:lnTo>
                    <a:pt x="383" y="7962"/>
                  </a:lnTo>
                  <a:lnTo>
                    <a:pt x="383" y="8637"/>
                  </a:lnTo>
                  <a:lnTo>
                    <a:pt x="5112" y="12133"/>
                  </a:lnTo>
                  <a:lnTo>
                    <a:pt x="1" y="13015"/>
                  </a:lnTo>
                  <a:lnTo>
                    <a:pt x="1" y="13338"/>
                  </a:lnTo>
                  <a:lnTo>
                    <a:pt x="6111" y="12956"/>
                  </a:lnTo>
                  <a:lnTo>
                    <a:pt x="11370" y="16305"/>
                  </a:lnTo>
                  <a:lnTo>
                    <a:pt x="11076" y="22504"/>
                  </a:lnTo>
                  <a:lnTo>
                    <a:pt x="7345" y="20623"/>
                  </a:lnTo>
                  <a:lnTo>
                    <a:pt x="7404" y="16657"/>
                  </a:lnTo>
                  <a:lnTo>
                    <a:pt x="7051" y="16099"/>
                  </a:lnTo>
                  <a:lnTo>
                    <a:pt x="6581" y="20212"/>
                  </a:lnTo>
                  <a:lnTo>
                    <a:pt x="1998" y="17186"/>
                  </a:lnTo>
                  <a:lnTo>
                    <a:pt x="1323" y="17186"/>
                  </a:lnTo>
                  <a:lnTo>
                    <a:pt x="5994" y="20565"/>
                  </a:lnTo>
                  <a:lnTo>
                    <a:pt x="588" y="22915"/>
                  </a:lnTo>
                  <a:lnTo>
                    <a:pt x="735" y="23120"/>
                  </a:lnTo>
                  <a:lnTo>
                    <a:pt x="6787" y="21240"/>
                  </a:lnTo>
                  <a:lnTo>
                    <a:pt x="11076" y="23708"/>
                  </a:lnTo>
                  <a:lnTo>
                    <a:pt x="10312" y="36252"/>
                  </a:lnTo>
                  <a:lnTo>
                    <a:pt x="12310" y="36252"/>
                  </a:lnTo>
                  <a:lnTo>
                    <a:pt x="12310" y="24384"/>
                  </a:lnTo>
                  <a:lnTo>
                    <a:pt x="17774" y="20741"/>
                  </a:lnTo>
                  <a:lnTo>
                    <a:pt x="22151" y="22357"/>
                  </a:lnTo>
                  <a:lnTo>
                    <a:pt x="22151" y="21975"/>
                  </a:lnTo>
                  <a:lnTo>
                    <a:pt x="18391" y="20212"/>
                  </a:lnTo>
                  <a:lnTo>
                    <a:pt x="21006" y="18068"/>
                  </a:lnTo>
                  <a:lnTo>
                    <a:pt x="21329" y="17245"/>
                  </a:lnTo>
                  <a:lnTo>
                    <a:pt x="17833" y="19478"/>
                  </a:lnTo>
                  <a:lnTo>
                    <a:pt x="17980" y="15424"/>
                  </a:lnTo>
                  <a:lnTo>
                    <a:pt x="17686" y="15424"/>
                  </a:lnTo>
                  <a:lnTo>
                    <a:pt x="17245" y="20006"/>
                  </a:lnTo>
                  <a:lnTo>
                    <a:pt x="12310" y="22709"/>
                  </a:lnTo>
                  <a:lnTo>
                    <a:pt x="12134" y="13279"/>
                  </a:lnTo>
                  <a:lnTo>
                    <a:pt x="15747" y="10047"/>
                  </a:lnTo>
                  <a:lnTo>
                    <a:pt x="21211" y="10929"/>
                  </a:lnTo>
                  <a:lnTo>
                    <a:pt x="21182" y="10488"/>
                  </a:lnTo>
                  <a:lnTo>
                    <a:pt x="16570" y="9548"/>
                  </a:lnTo>
                  <a:lnTo>
                    <a:pt x="20947" y="6199"/>
                  </a:lnTo>
                  <a:lnTo>
                    <a:pt x="20947" y="5817"/>
                  </a:lnTo>
                  <a:lnTo>
                    <a:pt x="16041" y="8725"/>
                  </a:lnTo>
                  <a:lnTo>
                    <a:pt x="15776" y="3790"/>
                  </a:lnTo>
                  <a:lnTo>
                    <a:pt x="15541" y="3790"/>
                  </a:lnTo>
                  <a:lnTo>
                    <a:pt x="15336" y="9372"/>
                  </a:lnTo>
                  <a:lnTo>
                    <a:pt x="12134" y="12221"/>
                  </a:lnTo>
                  <a:lnTo>
                    <a:pt x="11722" y="676"/>
                  </a:lnTo>
                  <a:lnTo>
                    <a:pt x="111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1"/>
            <p:cNvSpPr/>
            <p:nvPr/>
          </p:nvSpPr>
          <p:spPr>
            <a:xfrm>
              <a:off x="6937950" y="3229488"/>
              <a:ext cx="298950" cy="906325"/>
            </a:xfrm>
            <a:custGeom>
              <a:rect b="b" l="l" r="r" t="t"/>
              <a:pathLst>
                <a:path extrusionOk="0" h="36253" w="11958">
                  <a:moveTo>
                    <a:pt x="11105" y="0"/>
                  </a:moveTo>
                  <a:lnTo>
                    <a:pt x="11458" y="15100"/>
                  </a:lnTo>
                  <a:lnTo>
                    <a:pt x="11458" y="15100"/>
                  </a:lnTo>
                  <a:lnTo>
                    <a:pt x="6552" y="12280"/>
                  </a:lnTo>
                  <a:lnTo>
                    <a:pt x="5083" y="6875"/>
                  </a:lnTo>
                  <a:lnTo>
                    <a:pt x="4584" y="6669"/>
                  </a:lnTo>
                  <a:lnTo>
                    <a:pt x="4584" y="6669"/>
                  </a:lnTo>
                  <a:lnTo>
                    <a:pt x="5524" y="11781"/>
                  </a:lnTo>
                  <a:lnTo>
                    <a:pt x="412" y="7962"/>
                  </a:lnTo>
                  <a:lnTo>
                    <a:pt x="412" y="8637"/>
                  </a:lnTo>
                  <a:lnTo>
                    <a:pt x="5142" y="12163"/>
                  </a:lnTo>
                  <a:lnTo>
                    <a:pt x="1" y="13015"/>
                  </a:lnTo>
                  <a:lnTo>
                    <a:pt x="1" y="13338"/>
                  </a:lnTo>
                  <a:lnTo>
                    <a:pt x="6111" y="12956"/>
                  </a:lnTo>
                  <a:lnTo>
                    <a:pt x="11370" y="16305"/>
                  </a:lnTo>
                  <a:lnTo>
                    <a:pt x="11076" y="22504"/>
                  </a:lnTo>
                  <a:lnTo>
                    <a:pt x="7345" y="20623"/>
                  </a:lnTo>
                  <a:lnTo>
                    <a:pt x="7404" y="16657"/>
                  </a:lnTo>
                  <a:lnTo>
                    <a:pt x="7081" y="16129"/>
                  </a:lnTo>
                  <a:lnTo>
                    <a:pt x="6611" y="20241"/>
                  </a:lnTo>
                  <a:lnTo>
                    <a:pt x="2028" y="17186"/>
                  </a:lnTo>
                  <a:lnTo>
                    <a:pt x="1352" y="17186"/>
                  </a:lnTo>
                  <a:lnTo>
                    <a:pt x="5994" y="20565"/>
                  </a:lnTo>
                  <a:lnTo>
                    <a:pt x="588" y="22915"/>
                  </a:lnTo>
                  <a:lnTo>
                    <a:pt x="735" y="23150"/>
                  </a:lnTo>
                  <a:lnTo>
                    <a:pt x="6787" y="21240"/>
                  </a:lnTo>
                  <a:lnTo>
                    <a:pt x="11076" y="23737"/>
                  </a:lnTo>
                  <a:lnTo>
                    <a:pt x="10312" y="36252"/>
                  </a:lnTo>
                  <a:lnTo>
                    <a:pt x="11752" y="36252"/>
                  </a:lnTo>
                  <a:cubicBezTo>
                    <a:pt x="11752" y="36252"/>
                    <a:pt x="11957" y="16599"/>
                    <a:pt x="11810" y="15159"/>
                  </a:cubicBezTo>
                  <a:cubicBezTo>
                    <a:pt x="11517" y="12721"/>
                    <a:pt x="11546" y="10253"/>
                    <a:pt x="11429" y="7815"/>
                  </a:cubicBezTo>
                  <a:cubicBezTo>
                    <a:pt x="11282" y="5318"/>
                    <a:pt x="11282" y="2791"/>
                    <a:pt x="11282" y="294"/>
                  </a:cubicBezTo>
                  <a:cubicBezTo>
                    <a:pt x="11282" y="265"/>
                    <a:pt x="11282" y="235"/>
                    <a:pt x="11282" y="206"/>
                  </a:cubicBezTo>
                  <a:lnTo>
                    <a:pt x="11105" y="0"/>
                  </a:lnTo>
                  <a:close/>
                </a:path>
              </a:pathLst>
            </a:custGeom>
            <a:solidFill>
              <a:srgbClr val="442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1">
    <p:spTree>
      <p:nvGrpSpPr>
        <p:cNvPr id="915" name="Shape 915"/>
        <p:cNvGrpSpPr/>
        <p:nvPr/>
      </p:nvGrpSpPr>
      <p:grpSpPr>
        <a:xfrm>
          <a:off x="0" y="0"/>
          <a:ext cx="0" cy="0"/>
          <a:chOff x="0" y="0"/>
          <a:chExt cx="0" cy="0"/>
        </a:xfrm>
      </p:grpSpPr>
      <p:sp>
        <p:nvSpPr>
          <p:cNvPr id="916" name="Google Shape;916;p52"/>
          <p:cNvSpPr/>
          <p:nvPr/>
        </p:nvSpPr>
        <p:spPr>
          <a:xfrm flipH="1">
            <a:off x="7443034" y="382628"/>
            <a:ext cx="1458433" cy="92130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2"/>
          <p:cNvSpPr/>
          <p:nvPr/>
        </p:nvSpPr>
        <p:spPr>
          <a:xfrm flipH="1">
            <a:off x="6497828" y="270474"/>
            <a:ext cx="815025" cy="51492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2"/>
          <p:cNvSpPr/>
          <p:nvPr/>
        </p:nvSpPr>
        <p:spPr>
          <a:xfrm flipH="1">
            <a:off x="242538" y="42827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2"/>
          <p:cNvSpPr/>
          <p:nvPr/>
        </p:nvSpPr>
        <p:spPr>
          <a:xfrm flipH="1">
            <a:off x="1853279" y="356038"/>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2"/>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2"/>
          <p:cNvSpPr/>
          <p:nvPr/>
        </p:nvSpPr>
        <p:spPr>
          <a:xfrm>
            <a:off x="8238773" y="4753076"/>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2"/>
          <p:cNvSpPr/>
          <p:nvPr/>
        </p:nvSpPr>
        <p:spPr>
          <a:xfrm>
            <a:off x="-100" y="4699500"/>
            <a:ext cx="9143932" cy="443997"/>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2"/>
          <p:cNvSpPr/>
          <p:nvPr/>
        </p:nvSpPr>
        <p:spPr>
          <a:xfrm flipH="1">
            <a:off x="8419535" y="1555974"/>
            <a:ext cx="544116" cy="343767"/>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24" name="Shape 924"/>
        <p:cNvGrpSpPr/>
        <p:nvPr/>
      </p:nvGrpSpPr>
      <p:grpSpPr>
        <a:xfrm>
          <a:off x="0" y="0"/>
          <a:ext cx="0" cy="0"/>
          <a:chOff x="0" y="0"/>
          <a:chExt cx="0" cy="0"/>
        </a:xfrm>
      </p:grpSpPr>
      <p:sp>
        <p:nvSpPr>
          <p:cNvPr id="925" name="Google Shape;92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6" name="Google Shape;926;p5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7" name="Google Shape;927;p5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8" name="Google Shape;92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929" name="Shape 929"/>
        <p:cNvGrpSpPr/>
        <p:nvPr/>
      </p:nvGrpSpPr>
      <p:grpSpPr>
        <a:xfrm>
          <a:off x="0" y="0"/>
          <a:ext cx="0" cy="0"/>
          <a:chOff x="0" y="0"/>
          <a:chExt cx="0" cy="0"/>
        </a:xfrm>
      </p:grpSpPr>
      <p:sp>
        <p:nvSpPr>
          <p:cNvPr id="930" name="Google Shape;93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1" name="Google Shape;931;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2" name="Google Shape;93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32" name="Shape 132"/>
        <p:cNvGrpSpPr/>
        <p:nvPr/>
      </p:nvGrpSpPr>
      <p:grpSpPr>
        <a:xfrm>
          <a:off x="0" y="0"/>
          <a:ext cx="0" cy="0"/>
          <a:chOff x="0" y="0"/>
          <a:chExt cx="0" cy="0"/>
        </a:xfrm>
      </p:grpSpPr>
      <p:sp>
        <p:nvSpPr>
          <p:cNvPr id="133" name="Google Shape;133;p7"/>
          <p:cNvSpPr/>
          <p:nvPr/>
        </p:nvSpPr>
        <p:spPr>
          <a:xfrm>
            <a:off x="578325" y="845623"/>
            <a:ext cx="1860950" cy="117558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253304" y="406317"/>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7002651" y="545750"/>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1073301" y="227078"/>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7"/>
          <p:cNvGrpSpPr/>
          <p:nvPr/>
        </p:nvGrpSpPr>
        <p:grpSpPr>
          <a:xfrm>
            <a:off x="706465" y="3977886"/>
            <a:ext cx="3004281" cy="1163884"/>
            <a:chOff x="2189450" y="2220300"/>
            <a:chExt cx="3202175" cy="1240550"/>
          </a:xfrm>
        </p:grpSpPr>
        <p:sp>
          <p:nvSpPr>
            <p:cNvPr id="138" name="Google Shape;138;p7"/>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7"/>
          <p:cNvGrpSpPr/>
          <p:nvPr/>
        </p:nvGrpSpPr>
        <p:grpSpPr>
          <a:xfrm>
            <a:off x="2493892" y="4227600"/>
            <a:ext cx="2364166" cy="915898"/>
            <a:chOff x="2189450" y="2220300"/>
            <a:chExt cx="3202175" cy="1240550"/>
          </a:xfrm>
        </p:grpSpPr>
        <p:sp>
          <p:nvSpPr>
            <p:cNvPr id="141" name="Google Shape;141;p7"/>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7"/>
          <p:cNvSpPr/>
          <p:nvPr/>
        </p:nvSpPr>
        <p:spPr>
          <a:xfrm>
            <a:off x="0" y="4961627"/>
            <a:ext cx="3397132" cy="181881"/>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2465525" y="4931186"/>
            <a:ext cx="6678206"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7" name="Google Shape;147;p7"/>
          <p:cNvSpPr txBox="1"/>
          <p:nvPr>
            <p:ph idx="1" type="body"/>
          </p:nvPr>
        </p:nvSpPr>
        <p:spPr>
          <a:xfrm>
            <a:off x="750025" y="1900325"/>
            <a:ext cx="5200800" cy="240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2"/>
              </a:buClr>
              <a:buSzPts val="1200"/>
              <a:buChar char="●"/>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48" name="Shape 148"/>
        <p:cNvGrpSpPr/>
        <p:nvPr/>
      </p:nvGrpSpPr>
      <p:grpSpPr>
        <a:xfrm>
          <a:off x="0" y="0"/>
          <a:ext cx="0" cy="0"/>
          <a:chOff x="0" y="0"/>
          <a:chExt cx="0" cy="0"/>
        </a:xfrm>
      </p:grpSpPr>
      <p:sp>
        <p:nvSpPr>
          <p:cNvPr id="149" name="Google Shape;149;p8"/>
          <p:cNvSpPr txBox="1"/>
          <p:nvPr>
            <p:ph type="title"/>
          </p:nvPr>
        </p:nvSpPr>
        <p:spPr>
          <a:xfrm>
            <a:off x="2260150" y="926950"/>
            <a:ext cx="4685400" cy="22182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7200"/>
            </a:lvl1pPr>
            <a:lvl2pPr lvl="1" algn="ctr">
              <a:spcBef>
                <a:spcPts val="0"/>
              </a:spcBef>
              <a:spcAft>
                <a:spcPts val="0"/>
              </a:spcAft>
              <a:buSzPts val="2800"/>
              <a:buNone/>
              <a:defRPr>
                <a:latin typeface="Poppins Light"/>
                <a:ea typeface="Poppins Light"/>
                <a:cs typeface="Poppins Light"/>
                <a:sym typeface="Poppins Light"/>
              </a:defRPr>
            </a:lvl2pPr>
            <a:lvl3pPr lvl="2" algn="ctr">
              <a:spcBef>
                <a:spcPts val="0"/>
              </a:spcBef>
              <a:spcAft>
                <a:spcPts val="0"/>
              </a:spcAft>
              <a:buSzPts val="2800"/>
              <a:buNone/>
              <a:defRPr>
                <a:latin typeface="Poppins Light"/>
                <a:ea typeface="Poppins Light"/>
                <a:cs typeface="Poppins Light"/>
                <a:sym typeface="Poppins Light"/>
              </a:defRPr>
            </a:lvl3pPr>
            <a:lvl4pPr lvl="3" algn="ctr">
              <a:spcBef>
                <a:spcPts val="0"/>
              </a:spcBef>
              <a:spcAft>
                <a:spcPts val="0"/>
              </a:spcAft>
              <a:buSzPts val="2800"/>
              <a:buNone/>
              <a:defRPr>
                <a:latin typeface="Poppins Light"/>
                <a:ea typeface="Poppins Light"/>
                <a:cs typeface="Poppins Light"/>
                <a:sym typeface="Poppins Light"/>
              </a:defRPr>
            </a:lvl4pPr>
            <a:lvl5pPr lvl="4" algn="ctr">
              <a:spcBef>
                <a:spcPts val="0"/>
              </a:spcBef>
              <a:spcAft>
                <a:spcPts val="0"/>
              </a:spcAft>
              <a:buSzPts val="2800"/>
              <a:buNone/>
              <a:defRPr>
                <a:latin typeface="Poppins Light"/>
                <a:ea typeface="Poppins Light"/>
                <a:cs typeface="Poppins Light"/>
                <a:sym typeface="Poppins Light"/>
              </a:defRPr>
            </a:lvl5pPr>
            <a:lvl6pPr lvl="5" algn="ctr">
              <a:spcBef>
                <a:spcPts val="0"/>
              </a:spcBef>
              <a:spcAft>
                <a:spcPts val="0"/>
              </a:spcAft>
              <a:buSzPts val="2800"/>
              <a:buNone/>
              <a:defRPr>
                <a:latin typeface="Poppins Light"/>
                <a:ea typeface="Poppins Light"/>
                <a:cs typeface="Poppins Light"/>
                <a:sym typeface="Poppins Light"/>
              </a:defRPr>
            </a:lvl6pPr>
            <a:lvl7pPr lvl="6" algn="ctr">
              <a:spcBef>
                <a:spcPts val="0"/>
              </a:spcBef>
              <a:spcAft>
                <a:spcPts val="0"/>
              </a:spcAft>
              <a:buSzPts val="2800"/>
              <a:buNone/>
              <a:defRPr>
                <a:latin typeface="Poppins Light"/>
                <a:ea typeface="Poppins Light"/>
                <a:cs typeface="Poppins Light"/>
                <a:sym typeface="Poppins Light"/>
              </a:defRPr>
            </a:lvl7pPr>
            <a:lvl8pPr lvl="7" algn="ctr">
              <a:spcBef>
                <a:spcPts val="0"/>
              </a:spcBef>
              <a:spcAft>
                <a:spcPts val="0"/>
              </a:spcAft>
              <a:buSzPts val="2800"/>
              <a:buNone/>
              <a:defRPr>
                <a:latin typeface="Poppins Light"/>
                <a:ea typeface="Poppins Light"/>
                <a:cs typeface="Poppins Light"/>
                <a:sym typeface="Poppins Light"/>
              </a:defRPr>
            </a:lvl8pPr>
            <a:lvl9pPr lvl="8" algn="ctr">
              <a:spcBef>
                <a:spcPts val="0"/>
              </a:spcBef>
              <a:spcAft>
                <a:spcPts val="0"/>
              </a:spcAft>
              <a:buSzPts val="2800"/>
              <a:buNone/>
              <a:defRPr>
                <a:latin typeface="Poppins Light"/>
                <a:ea typeface="Poppins Light"/>
                <a:cs typeface="Poppins Light"/>
                <a:sym typeface="Poppins Light"/>
              </a:defRPr>
            </a:lvl9pPr>
          </a:lstStyle>
          <a:p/>
        </p:txBody>
      </p:sp>
      <p:sp>
        <p:nvSpPr>
          <p:cNvPr id="150" name="Google Shape;150;p8"/>
          <p:cNvSpPr txBox="1"/>
          <p:nvPr>
            <p:ph idx="1" type="subTitle"/>
          </p:nvPr>
        </p:nvSpPr>
        <p:spPr>
          <a:xfrm>
            <a:off x="2548675" y="3085925"/>
            <a:ext cx="4046700" cy="60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atin typeface="Poppins"/>
                <a:ea typeface="Poppins"/>
                <a:cs typeface="Poppins"/>
                <a:sym typeface="Poppins"/>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51" name="Shape 151"/>
        <p:cNvGrpSpPr/>
        <p:nvPr/>
      </p:nvGrpSpPr>
      <p:grpSpPr>
        <a:xfrm>
          <a:off x="0" y="0"/>
          <a:ext cx="0" cy="0"/>
          <a:chOff x="0" y="0"/>
          <a:chExt cx="0" cy="0"/>
        </a:xfrm>
      </p:grpSpPr>
      <p:grpSp>
        <p:nvGrpSpPr>
          <p:cNvPr id="152" name="Google Shape;152;p9"/>
          <p:cNvGrpSpPr/>
          <p:nvPr/>
        </p:nvGrpSpPr>
        <p:grpSpPr>
          <a:xfrm>
            <a:off x="91587" y="3444747"/>
            <a:ext cx="4309167" cy="1669408"/>
            <a:chOff x="2189450" y="2220300"/>
            <a:chExt cx="3202175" cy="1240550"/>
          </a:xfrm>
        </p:grpSpPr>
        <p:sp>
          <p:nvSpPr>
            <p:cNvPr id="153" name="Google Shape;153;p9"/>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9"/>
          <p:cNvGrpSpPr/>
          <p:nvPr/>
        </p:nvGrpSpPr>
        <p:grpSpPr>
          <a:xfrm>
            <a:off x="2655441" y="3802973"/>
            <a:ext cx="3391103" cy="1313742"/>
            <a:chOff x="2189450" y="2220300"/>
            <a:chExt cx="3202175" cy="1240550"/>
          </a:xfrm>
        </p:grpSpPr>
        <p:sp>
          <p:nvSpPr>
            <p:cNvPr id="156" name="Google Shape;156;p9"/>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9"/>
          <p:cNvSpPr/>
          <p:nvPr/>
        </p:nvSpPr>
        <p:spPr>
          <a:xfrm>
            <a:off x="578325" y="845623"/>
            <a:ext cx="1860950" cy="117558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253304" y="406317"/>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1073301" y="227078"/>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txBox="1"/>
          <p:nvPr>
            <p:ph type="title"/>
          </p:nvPr>
        </p:nvSpPr>
        <p:spPr>
          <a:xfrm>
            <a:off x="838850" y="1389675"/>
            <a:ext cx="3273300" cy="1456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2" name="Google Shape;162;p9"/>
          <p:cNvSpPr/>
          <p:nvPr/>
        </p:nvSpPr>
        <p:spPr>
          <a:xfrm flipH="1">
            <a:off x="3830701" y="4863278"/>
            <a:ext cx="5313299" cy="28023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8238777" y="4777402"/>
            <a:ext cx="306363" cy="155082"/>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flipH="1">
            <a:off x="-100" y="4824825"/>
            <a:ext cx="5211075" cy="318660"/>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txBox="1"/>
          <p:nvPr>
            <p:ph idx="1" type="subTitle"/>
          </p:nvPr>
        </p:nvSpPr>
        <p:spPr>
          <a:xfrm>
            <a:off x="853650" y="2931211"/>
            <a:ext cx="3231300" cy="822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166" name="Shape 166"/>
        <p:cNvGrpSpPr/>
        <p:nvPr/>
      </p:nvGrpSpPr>
      <p:grpSpPr>
        <a:xfrm>
          <a:off x="0" y="0"/>
          <a:ext cx="0" cy="0"/>
          <a:chOff x="0" y="0"/>
          <a:chExt cx="0" cy="0"/>
        </a:xfrm>
      </p:grpSpPr>
      <p:sp>
        <p:nvSpPr>
          <p:cNvPr id="167" name="Google Shape;167;p10"/>
          <p:cNvSpPr txBox="1"/>
          <p:nvPr>
            <p:ph type="title"/>
          </p:nvPr>
        </p:nvSpPr>
        <p:spPr>
          <a:xfrm>
            <a:off x="3677400" y="639550"/>
            <a:ext cx="4758600" cy="959400"/>
          </a:xfrm>
          <a:prstGeom prst="rect">
            <a:avLst/>
          </a:prstGeom>
        </p:spPr>
        <p:txBody>
          <a:bodyPr anchorCtr="0" anchor="ctr" bIns="91425" lIns="91425" spcFirstLastPara="1" rIns="91425" wrap="square" tIns="91425">
            <a:noAutofit/>
          </a:bodyPr>
          <a:lstStyle>
            <a:lvl1pPr lvl="0" algn="r">
              <a:spcBef>
                <a:spcPts val="0"/>
              </a:spcBef>
              <a:spcAft>
                <a:spcPts val="0"/>
              </a:spcAft>
              <a:buSzPts val="3100"/>
              <a:buNone/>
              <a:defRPr sz="3100"/>
            </a:lvl1pPr>
            <a:lvl2pPr lvl="1">
              <a:spcBef>
                <a:spcPts val="0"/>
              </a:spcBef>
              <a:spcAft>
                <a:spcPts val="0"/>
              </a:spcAft>
              <a:buSzPts val="2800"/>
              <a:buNone/>
              <a:defRPr>
                <a:latin typeface="Poppins Light"/>
                <a:ea typeface="Poppins Light"/>
                <a:cs typeface="Poppins Light"/>
                <a:sym typeface="Poppins Light"/>
              </a:defRPr>
            </a:lvl2pPr>
            <a:lvl3pPr lvl="2">
              <a:spcBef>
                <a:spcPts val="0"/>
              </a:spcBef>
              <a:spcAft>
                <a:spcPts val="0"/>
              </a:spcAft>
              <a:buSzPts val="2800"/>
              <a:buNone/>
              <a:defRPr>
                <a:latin typeface="Poppins Light"/>
                <a:ea typeface="Poppins Light"/>
                <a:cs typeface="Poppins Light"/>
                <a:sym typeface="Poppins Light"/>
              </a:defRPr>
            </a:lvl3pPr>
            <a:lvl4pPr lvl="3">
              <a:spcBef>
                <a:spcPts val="0"/>
              </a:spcBef>
              <a:spcAft>
                <a:spcPts val="0"/>
              </a:spcAft>
              <a:buSzPts val="2800"/>
              <a:buNone/>
              <a:defRPr>
                <a:latin typeface="Poppins Light"/>
                <a:ea typeface="Poppins Light"/>
                <a:cs typeface="Poppins Light"/>
                <a:sym typeface="Poppins Light"/>
              </a:defRPr>
            </a:lvl4pPr>
            <a:lvl5pPr lvl="4">
              <a:spcBef>
                <a:spcPts val="0"/>
              </a:spcBef>
              <a:spcAft>
                <a:spcPts val="0"/>
              </a:spcAft>
              <a:buSzPts val="2800"/>
              <a:buNone/>
              <a:defRPr>
                <a:latin typeface="Poppins Light"/>
                <a:ea typeface="Poppins Light"/>
                <a:cs typeface="Poppins Light"/>
                <a:sym typeface="Poppins Light"/>
              </a:defRPr>
            </a:lvl5pPr>
            <a:lvl6pPr lvl="5">
              <a:spcBef>
                <a:spcPts val="0"/>
              </a:spcBef>
              <a:spcAft>
                <a:spcPts val="0"/>
              </a:spcAft>
              <a:buSzPts val="2800"/>
              <a:buNone/>
              <a:defRPr>
                <a:latin typeface="Poppins Light"/>
                <a:ea typeface="Poppins Light"/>
                <a:cs typeface="Poppins Light"/>
                <a:sym typeface="Poppins Light"/>
              </a:defRPr>
            </a:lvl6pPr>
            <a:lvl7pPr lvl="6">
              <a:spcBef>
                <a:spcPts val="0"/>
              </a:spcBef>
              <a:spcAft>
                <a:spcPts val="0"/>
              </a:spcAft>
              <a:buSzPts val="2800"/>
              <a:buNone/>
              <a:defRPr>
                <a:latin typeface="Poppins Light"/>
                <a:ea typeface="Poppins Light"/>
                <a:cs typeface="Poppins Light"/>
                <a:sym typeface="Poppins Light"/>
              </a:defRPr>
            </a:lvl7pPr>
            <a:lvl8pPr lvl="7">
              <a:spcBef>
                <a:spcPts val="0"/>
              </a:spcBef>
              <a:spcAft>
                <a:spcPts val="0"/>
              </a:spcAft>
              <a:buSzPts val="2800"/>
              <a:buNone/>
              <a:defRPr>
                <a:latin typeface="Poppins Light"/>
                <a:ea typeface="Poppins Light"/>
                <a:cs typeface="Poppins Light"/>
                <a:sym typeface="Poppins Light"/>
              </a:defRPr>
            </a:lvl8pPr>
            <a:lvl9pPr lvl="8">
              <a:spcBef>
                <a:spcPts val="0"/>
              </a:spcBef>
              <a:spcAft>
                <a:spcPts val="0"/>
              </a:spcAft>
              <a:buSzPts val="2800"/>
              <a:buNone/>
              <a:defRPr>
                <a:latin typeface="Poppins Light"/>
                <a:ea typeface="Poppins Light"/>
                <a:cs typeface="Poppins Light"/>
                <a:sym typeface="Poppins Light"/>
              </a:defRPr>
            </a:lvl9pPr>
          </a:lstStyle>
          <a:p/>
        </p:txBody>
      </p:sp>
      <p:sp>
        <p:nvSpPr>
          <p:cNvPr id="168" name="Google Shape;168;p10"/>
          <p:cNvSpPr/>
          <p:nvPr/>
        </p:nvSpPr>
        <p:spPr>
          <a:xfrm>
            <a:off x="4676250" y="4821604"/>
            <a:ext cx="4467697" cy="313286"/>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flipH="1">
            <a:off x="-2375" y="4553725"/>
            <a:ext cx="9143996" cy="58976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3000"/>
              <a:buFont typeface="Patrick Hand"/>
              <a:buNone/>
              <a:defRPr b="1" sz="3000">
                <a:solidFill>
                  <a:schemeClr val="dk2"/>
                </a:solidFill>
                <a:latin typeface="Patrick Hand"/>
                <a:ea typeface="Patrick Hand"/>
                <a:cs typeface="Patrick Hand"/>
                <a:sym typeface="Patrick Hand"/>
              </a:defRPr>
            </a:lvl1pPr>
            <a:lvl2pPr lvl="1" rtl="0">
              <a:spcBef>
                <a:spcPts val="0"/>
              </a:spcBef>
              <a:spcAft>
                <a:spcPts val="0"/>
              </a:spcAft>
              <a:buClr>
                <a:schemeClr val="dk1"/>
              </a:buClr>
              <a:buSzPts val="2800"/>
              <a:buNone/>
              <a:defRPr b="1" sz="2800">
                <a:solidFill>
                  <a:schemeClr val="dk1"/>
                </a:solidFill>
              </a:defRPr>
            </a:lvl2pPr>
            <a:lvl3pPr lvl="2" rtl="0">
              <a:spcBef>
                <a:spcPts val="0"/>
              </a:spcBef>
              <a:spcAft>
                <a:spcPts val="0"/>
              </a:spcAft>
              <a:buClr>
                <a:schemeClr val="dk1"/>
              </a:buClr>
              <a:buSzPts val="2800"/>
              <a:buNone/>
              <a:defRPr b="1" sz="2800">
                <a:solidFill>
                  <a:schemeClr val="dk1"/>
                </a:solidFill>
              </a:defRPr>
            </a:lvl3pPr>
            <a:lvl4pPr lvl="3" rtl="0">
              <a:spcBef>
                <a:spcPts val="0"/>
              </a:spcBef>
              <a:spcAft>
                <a:spcPts val="0"/>
              </a:spcAft>
              <a:buClr>
                <a:schemeClr val="dk1"/>
              </a:buClr>
              <a:buSzPts val="2800"/>
              <a:buNone/>
              <a:defRPr b="1" sz="2800">
                <a:solidFill>
                  <a:schemeClr val="dk1"/>
                </a:solidFill>
              </a:defRPr>
            </a:lvl4pPr>
            <a:lvl5pPr lvl="4" rtl="0">
              <a:spcBef>
                <a:spcPts val="0"/>
              </a:spcBef>
              <a:spcAft>
                <a:spcPts val="0"/>
              </a:spcAft>
              <a:buClr>
                <a:schemeClr val="dk1"/>
              </a:buClr>
              <a:buSzPts val="2800"/>
              <a:buNone/>
              <a:defRPr b="1" sz="2800">
                <a:solidFill>
                  <a:schemeClr val="dk1"/>
                </a:solidFill>
              </a:defRPr>
            </a:lvl5pPr>
            <a:lvl6pPr lvl="5" rtl="0">
              <a:spcBef>
                <a:spcPts val="0"/>
              </a:spcBef>
              <a:spcAft>
                <a:spcPts val="0"/>
              </a:spcAft>
              <a:buClr>
                <a:schemeClr val="dk1"/>
              </a:buClr>
              <a:buSzPts val="2800"/>
              <a:buNone/>
              <a:defRPr b="1" sz="2800">
                <a:solidFill>
                  <a:schemeClr val="dk1"/>
                </a:solidFill>
              </a:defRPr>
            </a:lvl6pPr>
            <a:lvl7pPr lvl="6" rtl="0">
              <a:spcBef>
                <a:spcPts val="0"/>
              </a:spcBef>
              <a:spcAft>
                <a:spcPts val="0"/>
              </a:spcAft>
              <a:buClr>
                <a:schemeClr val="dk1"/>
              </a:buClr>
              <a:buSzPts val="2800"/>
              <a:buNone/>
              <a:defRPr b="1" sz="2800">
                <a:solidFill>
                  <a:schemeClr val="dk1"/>
                </a:solidFill>
              </a:defRPr>
            </a:lvl7pPr>
            <a:lvl8pPr lvl="7" rtl="0">
              <a:spcBef>
                <a:spcPts val="0"/>
              </a:spcBef>
              <a:spcAft>
                <a:spcPts val="0"/>
              </a:spcAft>
              <a:buClr>
                <a:schemeClr val="dk1"/>
              </a:buClr>
              <a:buSzPts val="2800"/>
              <a:buNone/>
              <a:defRPr b="1" sz="2800">
                <a:solidFill>
                  <a:schemeClr val="dk1"/>
                </a:solidFill>
              </a:defRPr>
            </a:lvl8pPr>
            <a:lvl9pPr lvl="8" rtl="0">
              <a:spcBef>
                <a:spcPts val="0"/>
              </a:spcBef>
              <a:spcAft>
                <a:spcPts val="0"/>
              </a:spcAft>
              <a:buClr>
                <a:schemeClr val="dk1"/>
              </a:buClr>
              <a:buSzPts val="2800"/>
              <a:buNone/>
              <a:defRPr b="1"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1pPr>
            <a:lvl2pPr indent="-317500" lvl="1" marL="9144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2pPr>
            <a:lvl3pPr indent="-317500" lvl="2" marL="13716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3pPr>
            <a:lvl4pPr indent="-317500" lvl="3" marL="18288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4pPr>
            <a:lvl5pPr indent="-317500" lvl="4" marL="22860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5pPr>
            <a:lvl6pPr indent="-317500" lvl="5" marL="27432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6pPr>
            <a:lvl7pPr indent="-317500" lvl="6" marL="32004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7pPr>
            <a:lvl8pPr indent="-317500" lvl="7" marL="36576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8pPr>
            <a:lvl9pPr indent="-317500" lvl="8" marL="4114800">
              <a:lnSpc>
                <a:spcPct val="115000"/>
              </a:lnSpc>
              <a:spcBef>
                <a:spcPts val="1600"/>
              </a:spcBef>
              <a:spcAft>
                <a:spcPts val="1600"/>
              </a:spcAft>
              <a:buClr>
                <a:schemeClr val="lt2"/>
              </a:buClr>
              <a:buSzPts val="1400"/>
              <a:buFont typeface="Poppins"/>
              <a:buChar char="■"/>
              <a:defRPr>
                <a:solidFill>
                  <a:schemeClr val="l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7.png"/><Relationship Id="rId5"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34.jpg"/><Relationship Id="rId5" Type="http://schemas.openxmlformats.org/officeDocument/2006/relationships/image" Target="../media/image27.jpg"/><Relationship Id="rId6"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5.xml"/><Relationship Id="rId3" Type="http://schemas.openxmlformats.org/officeDocument/2006/relationships/image" Target="../media/image26.jpg"/><Relationship Id="rId4" Type="http://schemas.openxmlformats.org/officeDocument/2006/relationships/image" Target="../media/image32.jpg"/><Relationship Id="rId5" Type="http://schemas.openxmlformats.org/officeDocument/2006/relationships/image" Target="../media/image36.jpg"/><Relationship Id="rId6" Type="http://schemas.openxmlformats.org/officeDocument/2006/relationships/image" Target="../media/image3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 Id="rId3" Type="http://schemas.openxmlformats.org/officeDocument/2006/relationships/image" Target="../media/image28.jpg"/><Relationship Id="rId4" Type="http://schemas.openxmlformats.org/officeDocument/2006/relationships/image" Target="../media/image25.jp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xml"/><Relationship Id="rId3" Type="http://schemas.openxmlformats.org/officeDocument/2006/relationships/image" Target="../media/image33.jp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4.jpg"/><Relationship Id="rId5" Type="http://schemas.openxmlformats.org/officeDocument/2006/relationships/image" Target="../media/image11.jpg"/><Relationship Id="rId6"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55"/>
          <p:cNvSpPr txBox="1"/>
          <p:nvPr>
            <p:ph type="ctrTitle"/>
          </p:nvPr>
        </p:nvSpPr>
        <p:spPr>
          <a:xfrm>
            <a:off x="867575" y="520550"/>
            <a:ext cx="4523700" cy="2342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6700"/>
              <a:t>Crop </a:t>
            </a:r>
            <a:endParaRPr sz="6700"/>
          </a:p>
          <a:p>
            <a:pPr indent="0" lvl="0" marL="0" rtl="0" algn="ctr">
              <a:lnSpc>
                <a:spcPct val="115000"/>
              </a:lnSpc>
              <a:spcBef>
                <a:spcPts val="0"/>
              </a:spcBef>
              <a:spcAft>
                <a:spcPts val="0"/>
              </a:spcAft>
              <a:buNone/>
            </a:pPr>
            <a:r>
              <a:rPr lang="en" sz="6700"/>
              <a:t>Sciences</a:t>
            </a:r>
            <a:endParaRPr sz="6700"/>
          </a:p>
        </p:txBody>
      </p:sp>
      <p:sp>
        <p:nvSpPr>
          <p:cNvPr id="938" name="Google Shape;938;p55"/>
          <p:cNvSpPr txBox="1"/>
          <p:nvPr>
            <p:ph idx="1" type="subTitle"/>
          </p:nvPr>
        </p:nvSpPr>
        <p:spPr>
          <a:xfrm>
            <a:off x="1130775" y="3061625"/>
            <a:ext cx="4012800" cy="4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Ana Aviles, Melanie Garduno, Jovany Mata, Javier Sierra, and Osmar Rocha-Patino  </a:t>
            </a:r>
            <a:endParaRPr sz="1400"/>
          </a:p>
        </p:txBody>
      </p:sp>
      <p:grpSp>
        <p:nvGrpSpPr>
          <p:cNvPr id="939" name="Google Shape;939;p55"/>
          <p:cNvGrpSpPr/>
          <p:nvPr/>
        </p:nvGrpSpPr>
        <p:grpSpPr>
          <a:xfrm>
            <a:off x="4815845" y="604088"/>
            <a:ext cx="3557234" cy="4539470"/>
            <a:chOff x="4815845" y="604088"/>
            <a:chExt cx="3557234" cy="4539470"/>
          </a:xfrm>
        </p:grpSpPr>
        <p:grpSp>
          <p:nvGrpSpPr>
            <p:cNvPr id="940" name="Google Shape;940;p55"/>
            <p:cNvGrpSpPr/>
            <p:nvPr/>
          </p:nvGrpSpPr>
          <p:grpSpPr>
            <a:xfrm>
              <a:off x="6231762" y="604088"/>
              <a:ext cx="2141317" cy="4539462"/>
              <a:chOff x="2451049" y="3270244"/>
              <a:chExt cx="598267" cy="1268254"/>
            </a:xfrm>
          </p:grpSpPr>
          <p:sp>
            <p:nvSpPr>
              <p:cNvPr id="941" name="Google Shape;941;p55"/>
              <p:cNvSpPr/>
              <p:nvPr/>
            </p:nvSpPr>
            <p:spPr>
              <a:xfrm>
                <a:off x="2661886" y="3270244"/>
                <a:ext cx="135246" cy="47754"/>
              </a:xfrm>
              <a:custGeom>
                <a:rect b="b" l="l" r="r" t="t"/>
                <a:pathLst>
                  <a:path extrusionOk="0" h="3443" w="9751">
                    <a:moveTo>
                      <a:pt x="3767" y="0"/>
                    </a:moveTo>
                    <a:cubicBezTo>
                      <a:pt x="1803" y="0"/>
                      <a:pt x="186" y="1502"/>
                      <a:pt x="1" y="3420"/>
                    </a:cubicBezTo>
                    <a:cubicBezTo>
                      <a:pt x="1479" y="3050"/>
                      <a:pt x="3074" y="2842"/>
                      <a:pt x="4783" y="2842"/>
                    </a:cubicBezTo>
                    <a:cubicBezTo>
                      <a:pt x="4864" y="2841"/>
                      <a:pt x="4944" y="2840"/>
                      <a:pt x="5024" y="2840"/>
                    </a:cubicBezTo>
                    <a:cubicBezTo>
                      <a:pt x="6691" y="2840"/>
                      <a:pt x="8273" y="3068"/>
                      <a:pt x="9750" y="3443"/>
                    </a:cubicBezTo>
                    <a:cubicBezTo>
                      <a:pt x="9681" y="1525"/>
                      <a:pt x="8133" y="0"/>
                      <a:pt x="6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2564803" y="3309327"/>
                <a:ext cx="327193" cy="191323"/>
              </a:xfrm>
              <a:custGeom>
                <a:rect b="b" l="l" r="r" t="t"/>
                <a:pathLst>
                  <a:path extrusionOk="0" h="13794" w="23590">
                    <a:moveTo>
                      <a:pt x="11783" y="1"/>
                    </a:moveTo>
                    <a:cubicBezTo>
                      <a:pt x="10074" y="1"/>
                      <a:pt x="8456" y="186"/>
                      <a:pt x="7001" y="579"/>
                    </a:cubicBezTo>
                    <a:cubicBezTo>
                      <a:pt x="2888" y="1664"/>
                      <a:pt x="0" y="4067"/>
                      <a:pt x="0" y="6886"/>
                    </a:cubicBezTo>
                    <a:cubicBezTo>
                      <a:pt x="0" y="10698"/>
                      <a:pt x="5268" y="13794"/>
                      <a:pt x="11783" y="13794"/>
                    </a:cubicBezTo>
                    <a:cubicBezTo>
                      <a:pt x="18298" y="13794"/>
                      <a:pt x="23566" y="10698"/>
                      <a:pt x="23566" y="6886"/>
                    </a:cubicBezTo>
                    <a:cubicBezTo>
                      <a:pt x="23589" y="4113"/>
                      <a:pt x="20747" y="1734"/>
                      <a:pt x="16750" y="625"/>
                    </a:cubicBezTo>
                    <a:cubicBezTo>
                      <a:pt x="15249" y="232"/>
                      <a:pt x="13562" y="1"/>
                      <a:pt x="117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a:off x="2451049" y="3372653"/>
                <a:ext cx="541887" cy="406585"/>
              </a:xfrm>
              <a:custGeom>
                <a:rect b="b" l="l" r="r" t="t"/>
                <a:pathLst>
                  <a:path extrusionOk="0" h="29314" w="39069">
                    <a:moveTo>
                      <a:pt x="11391" y="0"/>
                    </a:moveTo>
                    <a:cubicBezTo>
                      <a:pt x="11263" y="0"/>
                      <a:pt x="11134" y="48"/>
                      <a:pt x="11044" y="148"/>
                    </a:cubicBezTo>
                    <a:lnTo>
                      <a:pt x="2611" y="9921"/>
                    </a:lnTo>
                    <a:cubicBezTo>
                      <a:pt x="1" y="12832"/>
                      <a:pt x="878" y="17476"/>
                      <a:pt x="4413" y="19209"/>
                    </a:cubicBezTo>
                    <a:lnTo>
                      <a:pt x="10767" y="22374"/>
                    </a:lnTo>
                    <a:cubicBezTo>
                      <a:pt x="10975" y="23460"/>
                      <a:pt x="11136" y="24176"/>
                      <a:pt x="11136" y="24176"/>
                    </a:cubicBezTo>
                    <a:lnTo>
                      <a:pt x="28418" y="27387"/>
                    </a:lnTo>
                    <a:lnTo>
                      <a:pt x="28788" y="27226"/>
                    </a:lnTo>
                    <a:lnTo>
                      <a:pt x="28949" y="27364"/>
                    </a:lnTo>
                    <a:lnTo>
                      <a:pt x="29642" y="27965"/>
                    </a:lnTo>
                    <a:cubicBezTo>
                      <a:pt x="29735" y="28057"/>
                      <a:pt x="29827" y="28103"/>
                      <a:pt x="29920" y="28196"/>
                    </a:cubicBezTo>
                    <a:lnTo>
                      <a:pt x="30220" y="28427"/>
                    </a:lnTo>
                    <a:cubicBezTo>
                      <a:pt x="30428" y="28566"/>
                      <a:pt x="30682" y="28727"/>
                      <a:pt x="30913" y="28843"/>
                    </a:cubicBezTo>
                    <a:cubicBezTo>
                      <a:pt x="31445" y="29074"/>
                      <a:pt x="32022" y="29236"/>
                      <a:pt x="32646" y="29305"/>
                    </a:cubicBezTo>
                    <a:cubicBezTo>
                      <a:pt x="32733" y="29311"/>
                      <a:pt x="32819" y="29314"/>
                      <a:pt x="32906" y="29314"/>
                    </a:cubicBezTo>
                    <a:cubicBezTo>
                      <a:pt x="33143" y="29314"/>
                      <a:pt x="33380" y="29292"/>
                      <a:pt x="33616" y="29259"/>
                    </a:cubicBezTo>
                    <a:cubicBezTo>
                      <a:pt x="33917" y="29212"/>
                      <a:pt x="34240" y="29120"/>
                      <a:pt x="34540" y="29004"/>
                    </a:cubicBezTo>
                    <a:cubicBezTo>
                      <a:pt x="35118" y="28773"/>
                      <a:pt x="35603" y="28427"/>
                      <a:pt x="35996" y="28057"/>
                    </a:cubicBezTo>
                    <a:cubicBezTo>
                      <a:pt x="36112" y="27942"/>
                      <a:pt x="36227" y="27826"/>
                      <a:pt x="36319" y="27688"/>
                    </a:cubicBezTo>
                    <a:cubicBezTo>
                      <a:pt x="36389" y="27595"/>
                      <a:pt x="36458" y="27503"/>
                      <a:pt x="36527" y="27410"/>
                    </a:cubicBezTo>
                    <a:cubicBezTo>
                      <a:pt x="36966" y="26810"/>
                      <a:pt x="37220" y="26209"/>
                      <a:pt x="37359" y="25631"/>
                    </a:cubicBezTo>
                    <a:lnTo>
                      <a:pt x="37428" y="25423"/>
                    </a:lnTo>
                    <a:cubicBezTo>
                      <a:pt x="37452" y="25216"/>
                      <a:pt x="38399" y="20433"/>
                      <a:pt x="38514" y="19486"/>
                    </a:cubicBezTo>
                    <a:cubicBezTo>
                      <a:pt x="38699" y="18284"/>
                      <a:pt x="38861" y="18677"/>
                      <a:pt x="39069" y="17591"/>
                    </a:cubicBezTo>
                    <a:lnTo>
                      <a:pt x="38815" y="15489"/>
                    </a:lnTo>
                    <a:cubicBezTo>
                      <a:pt x="38539" y="15429"/>
                      <a:pt x="38262" y="15400"/>
                      <a:pt x="37989" y="15400"/>
                    </a:cubicBezTo>
                    <a:cubicBezTo>
                      <a:pt x="36564" y="15400"/>
                      <a:pt x="35222" y="16185"/>
                      <a:pt x="34564" y="17522"/>
                    </a:cubicBezTo>
                    <a:lnTo>
                      <a:pt x="33408" y="19832"/>
                    </a:lnTo>
                    <a:lnTo>
                      <a:pt x="33062" y="20618"/>
                    </a:lnTo>
                    <a:lnTo>
                      <a:pt x="32346" y="17499"/>
                    </a:lnTo>
                    <a:cubicBezTo>
                      <a:pt x="31999" y="14865"/>
                      <a:pt x="30035" y="13479"/>
                      <a:pt x="27609" y="12393"/>
                    </a:cubicBezTo>
                    <a:lnTo>
                      <a:pt x="24444" y="11307"/>
                    </a:lnTo>
                    <a:lnTo>
                      <a:pt x="24190" y="11307"/>
                    </a:lnTo>
                    <a:cubicBezTo>
                      <a:pt x="23220" y="11307"/>
                      <a:pt x="22249" y="10868"/>
                      <a:pt x="21279" y="10868"/>
                    </a:cubicBezTo>
                    <a:lnTo>
                      <a:pt x="17929" y="10868"/>
                    </a:lnTo>
                    <a:cubicBezTo>
                      <a:pt x="17213" y="10868"/>
                      <a:pt x="16520" y="11053"/>
                      <a:pt x="15827" y="11122"/>
                    </a:cubicBezTo>
                    <a:cubicBezTo>
                      <a:pt x="15133" y="11238"/>
                      <a:pt x="14463" y="11400"/>
                      <a:pt x="13817" y="11631"/>
                    </a:cubicBezTo>
                    <a:cubicBezTo>
                      <a:pt x="13239" y="11815"/>
                      <a:pt x="12731" y="11977"/>
                      <a:pt x="12153" y="12023"/>
                    </a:cubicBezTo>
                    <a:lnTo>
                      <a:pt x="10767" y="12208"/>
                    </a:lnTo>
                    <a:lnTo>
                      <a:pt x="8687" y="12462"/>
                    </a:lnTo>
                    <a:lnTo>
                      <a:pt x="8664" y="12462"/>
                    </a:lnTo>
                    <a:lnTo>
                      <a:pt x="13932" y="5462"/>
                    </a:lnTo>
                    <a:cubicBezTo>
                      <a:pt x="14140" y="5185"/>
                      <a:pt x="14163" y="4815"/>
                      <a:pt x="14024" y="4515"/>
                    </a:cubicBezTo>
                    <a:lnTo>
                      <a:pt x="11806" y="240"/>
                    </a:lnTo>
                    <a:cubicBezTo>
                      <a:pt x="11728" y="83"/>
                      <a:pt x="11560" y="0"/>
                      <a:pt x="113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2603248" y="3371904"/>
                <a:ext cx="43593" cy="76826"/>
              </a:xfrm>
              <a:custGeom>
                <a:rect b="b" l="l" r="r" t="t"/>
                <a:pathLst>
                  <a:path extrusionOk="0" h="5539" w="3143">
                    <a:moveTo>
                      <a:pt x="373" y="0"/>
                    </a:moveTo>
                    <a:cubicBezTo>
                      <a:pt x="246" y="0"/>
                      <a:pt x="116" y="53"/>
                      <a:pt x="24" y="156"/>
                    </a:cubicBezTo>
                    <a:lnTo>
                      <a:pt x="1" y="179"/>
                    </a:lnTo>
                    <a:cubicBezTo>
                      <a:pt x="70" y="526"/>
                      <a:pt x="232" y="1011"/>
                      <a:pt x="486" y="1658"/>
                    </a:cubicBezTo>
                    <a:cubicBezTo>
                      <a:pt x="1341" y="3691"/>
                      <a:pt x="2311" y="4915"/>
                      <a:pt x="2889" y="5539"/>
                    </a:cubicBezTo>
                    <a:lnTo>
                      <a:pt x="2912" y="5470"/>
                    </a:lnTo>
                    <a:cubicBezTo>
                      <a:pt x="3120" y="5192"/>
                      <a:pt x="3143" y="4800"/>
                      <a:pt x="3004" y="4522"/>
                    </a:cubicBezTo>
                    <a:lnTo>
                      <a:pt x="763" y="248"/>
                    </a:lnTo>
                    <a:cubicBezTo>
                      <a:pt x="686" y="82"/>
                      <a:pt x="531" y="0"/>
                      <a:pt x="3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2678557" y="3509000"/>
                <a:ext cx="93581" cy="69503"/>
              </a:xfrm>
              <a:custGeom>
                <a:rect b="b" l="l" r="r" t="t"/>
                <a:pathLst>
                  <a:path extrusionOk="0" h="5011" w="6747">
                    <a:moveTo>
                      <a:pt x="3441" y="0"/>
                    </a:moveTo>
                    <a:cubicBezTo>
                      <a:pt x="1794" y="0"/>
                      <a:pt x="117" y="220"/>
                      <a:pt x="46" y="644"/>
                    </a:cubicBezTo>
                    <a:cubicBezTo>
                      <a:pt x="23" y="875"/>
                      <a:pt x="0" y="1130"/>
                      <a:pt x="0" y="1361"/>
                    </a:cubicBezTo>
                    <a:cubicBezTo>
                      <a:pt x="0" y="3348"/>
                      <a:pt x="1502" y="5011"/>
                      <a:pt x="3373" y="5011"/>
                    </a:cubicBezTo>
                    <a:cubicBezTo>
                      <a:pt x="5245" y="5011"/>
                      <a:pt x="6746" y="3394"/>
                      <a:pt x="6746" y="1361"/>
                    </a:cubicBezTo>
                    <a:cubicBezTo>
                      <a:pt x="6746" y="1106"/>
                      <a:pt x="6723" y="875"/>
                      <a:pt x="6654" y="621"/>
                    </a:cubicBezTo>
                    <a:cubicBezTo>
                      <a:pt x="6575" y="203"/>
                      <a:pt x="5022" y="0"/>
                      <a:pt x="34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2645549" y="3327593"/>
                <a:ext cx="157993" cy="230741"/>
              </a:xfrm>
              <a:custGeom>
                <a:rect b="b" l="l" r="r" t="t"/>
                <a:pathLst>
                  <a:path extrusionOk="0" h="16636" w="11391">
                    <a:moveTo>
                      <a:pt x="5314" y="1"/>
                    </a:moveTo>
                    <a:cubicBezTo>
                      <a:pt x="3327" y="1"/>
                      <a:pt x="1710" y="1618"/>
                      <a:pt x="1710" y="3605"/>
                    </a:cubicBezTo>
                    <a:lnTo>
                      <a:pt x="1710" y="5222"/>
                    </a:lnTo>
                    <a:lnTo>
                      <a:pt x="1710" y="5292"/>
                    </a:lnTo>
                    <a:lnTo>
                      <a:pt x="1271" y="5292"/>
                    </a:lnTo>
                    <a:cubicBezTo>
                      <a:pt x="578" y="5292"/>
                      <a:pt x="0" y="5869"/>
                      <a:pt x="0" y="6562"/>
                    </a:cubicBezTo>
                    <a:lnTo>
                      <a:pt x="0" y="6724"/>
                    </a:lnTo>
                    <a:cubicBezTo>
                      <a:pt x="0" y="7417"/>
                      <a:pt x="578" y="7995"/>
                      <a:pt x="1271" y="7995"/>
                    </a:cubicBezTo>
                    <a:lnTo>
                      <a:pt x="1710" y="7995"/>
                    </a:lnTo>
                    <a:lnTo>
                      <a:pt x="1710" y="9196"/>
                    </a:lnTo>
                    <a:cubicBezTo>
                      <a:pt x="1710" y="10421"/>
                      <a:pt x="2311" y="11530"/>
                      <a:pt x="3258" y="12153"/>
                    </a:cubicBezTo>
                    <a:lnTo>
                      <a:pt x="3258" y="14094"/>
                    </a:lnTo>
                    <a:cubicBezTo>
                      <a:pt x="3258" y="15503"/>
                      <a:pt x="4413" y="16635"/>
                      <a:pt x="5799" y="16635"/>
                    </a:cubicBezTo>
                    <a:cubicBezTo>
                      <a:pt x="7209" y="16635"/>
                      <a:pt x="8341" y="15480"/>
                      <a:pt x="8341" y="14094"/>
                    </a:cubicBezTo>
                    <a:lnTo>
                      <a:pt x="8341" y="12107"/>
                    </a:lnTo>
                    <a:cubicBezTo>
                      <a:pt x="9265" y="11437"/>
                      <a:pt x="9889" y="10374"/>
                      <a:pt x="9889" y="9150"/>
                    </a:cubicBezTo>
                    <a:lnTo>
                      <a:pt x="9889" y="8341"/>
                    </a:lnTo>
                    <a:lnTo>
                      <a:pt x="9889" y="7972"/>
                    </a:lnTo>
                    <a:lnTo>
                      <a:pt x="10120" y="7972"/>
                    </a:lnTo>
                    <a:cubicBezTo>
                      <a:pt x="10813" y="7972"/>
                      <a:pt x="11391" y="7394"/>
                      <a:pt x="11391" y="6701"/>
                    </a:cubicBezTo>
                    <a:lnTo>
                      <a:pt x="11391" y="6539"/>
                    </a:lnTo>
                    <a:cubicBezTo>
                      <a:pt x="11391" y="5869"/>
                      <a:pt x="10836" y="5292"/>
                      <a:pt x="10120" y="5292"/>
                    </a:cubicBezTo>
                    <a:lnTo>
                      <a:pt x="9889" y="5292"/>
                    </a:lnTo>
                    <a:lnTo>
                      <a:pt x="9889" y="5222"/>
                    </a:lnTo>
                    <a:lnTo>
                      <a:pt x="9889" y="3605"/>
                    </a:lnTo>
                    <a:cubicBezTo>
                      <a:pt x="9889" y="1618"/>
                      <a:pt x="8248" y="1"/>
                      <a:pt x="6262" y="1"/>
                    </a:cubicBezTo>
                    <a:close/>
                  </a:path>
                </a:pathLst>
              </a:custGeom>
              <a:solidFill>
                <a:srgbClr val="FFD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2693938" y="3487808"/>
                <a:ext cx="64093" cy="37823"/>
              </a:xfrm>
              <a:custGeom>
                <a:rect b="b" l="l" r="r" t="t"/>
                <a:pathLst>
                  <a:path extrusionOk="0" h="2727" w="4621">
                    <a:moveTo>
                      <a:pt x="4552" y="1"/>
                    </a:moveTo>
                    <a:cubicBezTo>
                      <a:pt x="4020" y="278"/>
                      <a:pt x="3419" y="463"/>
                      <a:pt x="2773" y="463"/>
                    </a:cubicBezTo>
                    <a:lnTo>
                      <a:pt x="1825" y="463"/>
                    </a:lnTo>
                    <a:cubicBezTo>
                      <a:pt x="1201" y="463"/>
                      <a:pt x="624" y="278"/>
                      <a:pt x="92" y="24"/>
                    </a:cubicBezTo>
                    <a:cubicBezTo>
                      <a:pt x="46" y="209"/>
                      <a:pt x="0" y="417"/>
                      <a:pt x="0" y="601"/>
                    </a:cubicBezTo>
                    <a:cubicBezTo>
                      <a:pt x="0" y="1757"/>
                      <a:pt x="1040" y="2727"/>
                      <a:pt x="2310" y="2727"/>
                    </a:cubicBezTo>
                    <a:cubicBezTo>
                      <a:pt x="3581" y="2727"/>
                      <a:pt x="4621" y="1757"/>
                      <a:pt x="4621" y="601"/>
                    </a:cubicBezTo>
                    <a:cubicBezTo>
                      <a:pt x="4621" y="417"/>
                      <a:pt x="4598" y="209"/>
                      <a:pt x="45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2662857" y="3327593"/>
                <a:ext cx="127230" cy="91667"/>
              </a:xfrm>
              <a:custGeom>
                <a:rect b="b" l="l" r="r" t="t"/>
                <a:pathLst>
                  <a:path extrusionOk="0" h="6609" w="9173">
                    <a:moveTo>
                      <a:pt x="3604" y="1"/>
                    </a:moveTo>
                    <a:cubicBezTo>
                      <a:pt x="1617" y="1"/>
                      <a:pt x="0" y="1618"/>
                      <a:pt x="0" y="3605"/>
                    </a:cubicBezTo>
                    <a:lnTo>
                      <a:pt x="0" y="4714"/>
                    </a:lnTo>
                    <a:cubicBezTo>
                      <a:pt x="0" y="5384"/>
                      <a:pt x="162" y="5985"/>
                      <a:pt x="485" y="6539"/>
                    </a:cubicBezTo>
                    <a:lnTo>
                      <a:pt x="485" y="5222"/>
                    </a:lnTo>
                    <a:cubicBezTo>
                      <a:pt x="485" y="3235"/>
                      <a:pt x="2102" y="1618"/>
                      <a:pt x="4089" y="1618"/>
                    </a:cubicBezTo>
                    <a:lnTo>
                      <a:pt x="4205" y="1618"/>
                    </a:lnTo>
                    <a:cubicBezTo>
                      <a:pt x="4159" y="1803"/>
                      <a:pt x="4089" y="1965"/>
                      <a:pt x="4089" y="2149"/>
                    </a:cubicBezTo>
                    <a:cubicBezTo>
                      <a:pt x="4089" y="2912"/>
                      <a:pt x="4736" y="3559"/>
                      <a:pt x="5522" y="3559"/>
                    </a:cubicBezTo>
                    <a:cubicBezTo>
                      <a:pt x="5891" y="3559"/>
                      <a:pt x="6261" y="3420"/>
                      <a:pt x="6492" y="3143"/>
                    </a:cubicBezTo>
                    <a:cubicBezTo>
                      <a:pt x="6700" y="3328"/>
                      <a:pt x="6954" y="3420"/>
                      <a:pt x="7208" y="3420"/>
                    </a:cubicBezTo>
                    <a:cubicBezTo>
                      <a:pt x="7509" y="3420"/>
                      <a:pt x="7763" y="3305"/>
                      <a:pt x="7971" y="3120"/>
                    </a:cubicBezTo>
                    <a:cubicBezTo>
                      <a:pt x="8410" y="3721"/>
                      <a:pt x="8664" y="4460"/>
                      <a:pt x="8664" y="5222"/>
                    </a:cubicBezTo>
                    <a:lnTo>
                      <a:pt x="8664" y="6608"/>
                    </a:lnTo>
                    <a:cubicBezTo>
                      <a:pt x="9010" y="6077"/>
                      <a:pt x="9172" y="5430"/>
                      <a:pt x="9172" y="4737"/>
                    </a:cubicBezTo>
                    <a:lnTo>
                      <a:pt x="9172" y="3651"/>
                    </a:lnTo>
                    <a:cubicBezTo>
                      <a:pt x="9172" y="1641"/>
                      <a:pt x="7555" y="1"/>
                      <a:pt x="55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2668946" y="3401612"/>
                <a:ext cx="113762" cy="110253"/>
              </a:xfrm>
              <a:custGeom>
                <a:rect b="b" l="l" r="r" t="t"/>
                <a:pathLst>
                  <a:path extrusionOk="0" h="7949" w="8202">
                    <a:moveTo>
                      <a:pt x="8202" y="1"/>
                    </a:moveTo>
                    <a:lnTo>
                      <a:pt x="7532" y="2080"/>
                    </a:lnTo>
                    <a:cubicBezTo>
                      <a:pt x="7393" y="2519"/>
                      <a:pt x="6931" y="2843"/>
                      <a:pt x="6400" y="2843"/>
                    </a:cubicBezTo>
                    <a:lnTo>
                      <a:pt x="2357" y="2819"/>
                    </a:lnTo>
                    <a:cubicBezTo>
                      <a:pt x="1918" y="2819"/>
                      <a:pt x="1502" y="2611"/>
                      <a:pt x="1294" y="2265"/>
                    </a:cubicBezTo>
                    <a:lnTo>
                      <a:pt x="0" y="47"/>
                    </a:lnTo>
                    <a:lnTo>
                      <a:pt x="0" y="1918"/>
                    </a:lnTo>
                    <a:lnTo>
                      <a:pt x="0" y="4945"/>
                    </a:lnTo>
                    <a:cubicBezTo>
                      <a:pt x="0" y="6585"/>
                      <a:pt x="1502" y="7948"/>
                      <a:pt x="3304" y="7948"/>
                    </a:cubicBezTo>
                    <a:lnTo>
                      <a:pt x="5452" y="7948"/>
                    </a:lnTo>
                    <a:cubicBezTo>
                      <a:pt x="6954" y="7948"/>
                      <a:pt x="8202" y="6863"/>
                      <a:pt x="8202" y="5499"/>
                    </a:cubicBezTo>
                    <a:lnTo>
                      <a:pt x="8202" y="3097"/>
                    </a:lnTo>
                    <a:lnTo>
                      <a:pt x="8202" y="1941"/>
                    </a:lnTo>
                    <a:lnTo>
                      <a:pt x="82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2655479" y="3411473"/>
                <a:ext cx="11235" cy="15465"/>
              </a:xfrm>
              <a:custGeom>
                <a:rect b="b" l="l" r="r" t="t"/>
                <a:pathLst>
                  <a:path extrusionOk="0" h="1115" w="810">
                    <a:moveTo>
                      <a:pt x="165" y="0"/>
                    </a:moveTo>
                    <a:cubicBezTo>
                      <a:pt x="128" y="0"/>
                      <a:pt x="93" y="18"/>
                      <a:pt x="70" y="52"/>
                    </a:cubicBezTo>
                    <a:cubicBezTo>
                      <a:pt x="1" y="98"/>
                      <a:pt x="1" y="191"/>
                      <a:pt x="70" y="260"/>
                    </a:cubicBezTo>
                    <a:lnTo>
                      <a:pt x="440" y="653"/>
                    </a:lnTo>
                    <a:lnTo>
                      <a:pt x="209" y="861"/>
                    </a:lnTo>
                    <a:cubicBezTo>
                      <a:pt x="162" y="907"/>
                      <a:pt x="162" y="999"/>
                      <a:pt x="209" y="1069"/>
                    </a:cubicBezTo>
                    <a:cubicBezTo>
                      <a:pt x="232" y="1092"/>
                      <a:pt x="301" y="1115"/>
                      <a:pt x="324" y="1115"/>
                    </a:cubicBezTo>
                    <a:cubicBezTo>
                      <a:pt x="393" y="1115"/>
                      <a:pt x="417" y="1092"/>
                      <a:pt x="393" y="1069"/>
                    </a:cubicBezTo>
                    <a:lnTo>
                      <a:pt x="809" y="676"/>
                    </a:lnTo>
                    <a:lnTo>
                      <a:pt x="278" y="52"/>
                    </a:lnTo>
                    <a:cubicBezTo>
                      <a:pt x="243" y="18"/>
                      <a:pt x="203" y="0"/>
                      <a:pt x="1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2784294" y="3412027"/>
                <a:ext cx="11221" cy="14910"/>
              </a:xfrm>
              <a:custGeom>
                <a:rect b="b" l="l" r="r" t="t"/>
                <a:pathLst>
                  <a:path extrusionOk="0" h="1075" w="809">
                    <a:moveTo>
                      <a:pt x="644" y="1"/>
                    </a:moveTo>
                    <a:cubicBezTo>
                      <a:pt x="607" y="1"/>
                      <a:pt x="566" y="12"/>
                      <a:pt x="532" y="35"/>
                    </a:cubicBezTo>
                    <a:lnTo>
                      <a:pt x="0" y="682"/>
                    </a:lnTo>
                    <a:lnTo>
                      <a:pt x="416" y="1052"/>
                    </a:lnTo>
                    <a:cubicBezTo>
                      <a:pt x="462" y="1075"/>
                      <a:pt x="485" y="1075"/>
                      <a:pt x="509" y="1075"/>
                    </a:cubicBezTo>
                    <a:cubicBezTo>
                      <a:pt x="532" y="1075"/>
                      <a:pt x="601" y="1052"/>
                      <a:pt x="601" y="1052"/>
                    </a:cubicBezTo>
                    <a:cubicBezTo>
                      <a:pt x="647" y="983"/>
                      <a:pt x="647" y="890"/>
                      <a:pt x="601" y="844"/>
                    </a:cubicBezTo>
                    <a:lnTo>
                      <a:pt x="370" y="636"/>
                    </a:lnTo>
                    <a:lnTo>
                      <a:pt x="740" y="243"/>
                    </a:lnTo>
                    <a:cubicBezTo>
                      <a:pt x="809" y="174"/>
                      <a:pt x="809" y="105"/>
                      <a:pt x="740" y="35"/>
                    </a:cubicBezTo>
                    <a:cubicBezTo>
                      <a:pt x="717" y="12"/>
                      <a:pt x="682" y="1"/>
                      <a:pt x="6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2693605" y="3377868"/>
                <a:ext cx="24370" cy="15104"/>
              </a:xfrm>
              <a:custGeom>
                <a:rect b="b" l="l" r="r" t="t"/>
                <a:pathLst>
                  <a:path extrusionOk="0" h="1089" w="1757">
                    <a:moveTo>
                      <a:pt x="1212" y="0"/>
                    </a:moveTo>
                    <a:cubicBezTo>
                      <a:pt x="1051" y="0"/>
                      <a:pt x="864" y="34"/>
                      <a:pt x="671" y="119"/>
                    </a:cubicBezTo>
                    <a:cubicBezTo>
                      <a:pt x="301" y="303"/>
                      <a:pt x="93" y="581"/>
                      <a:pt x="70" y="766"/>
                    </a:cubicBezTo>
                    <a:cubicBezTo>
                      <a:pt x="1" y="997"/>
                      <a:pt x="93" y="1089"/>
                      <a:pt x="209" y="1089"/>
                    </a:cubicBezTo>
                    <a:cubicBezTo>
                      <a:pt x="324" y="1089"/>
                      <a:pt x="463" y="997"/>
                      <a:pt x="579" y="950"/>
                    </a:cubicBezTo>
                    <a:cubicBezTo>
                      <a:pt x="694" y="881"/>
                      <a:pt x="833" y="789"/>
                      <a:pt x="948" y="766"/>
                    </a:cubicBezTo>
                    <a:cubicBezTo>
                      <a:pt x="1064" y="719"/>
                      <a:pt x="1179" y="650"/>
                      <a:pt x="1341" y="581"/>
                    </a:cubicBezTo>
                    <a:cubicBezTo>
                      <a:pt x="1457" y="534"/>
                      <a:pt x="1595" y="488"/>
                      <a:pt x="1688" y="396"/>
                    </a:cubicBezTo>
                    <a:cubicBezTo>
                      <a:pt x="1757" y="303"/>
                      <a:pt x="1734" y="165"/>
                      <a:pt x="1572" y="72"/>
                    </a:cubicBezTo>
                    <a:cubicBezTo>
                      <a:pt x="1484" y="28"/>
                      <a:pt x="1359" y="0"/>
                      <a:pt x="12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2742951" y="3395842"/>
                <a:ext cx="26298" cy="10028"/>
              </a:xfrm>
              <a:custGeom>
                <a:rect b="b" l="l" r="r" t="t"/>
                <a:pathLst>
                  <a:path extrusionOk="0" h="723" w="1896">
                    <a:moveTo>
                      <a:pt x="948" y="1"/>
                    </a:moveTo>
                    <a:cubicBezTo>
                      <a:pt x="509" y="1"/>
                      <a:pt x="232" y="163"/>
                      <a:pt x="116" y="347"/>
                    </a:cubicBezTo>
                    <a:cubicBezTo>
                      <a:pt x="1" y="509"/>
                      <a:pt x="24" y="648"/>
                      <a:pt x="140" y="694"/>
                    </a:cubicBezTo>
                    <a:cubicBezTo>
                      <a:pt x="197" y="717"/>
                      <a:pt x="261" y="723"/>
                      <a:pt x="330" y="723"/>
                    </a:cubicBezTo>
                    <a:cubicBezTo>
                      <a:pt x="399" y="723"/>
                      <a:pt x="475" y="717"/>
                      <a:pt x="555" y="717"/>
                    </a:cubicBezTo>
                    <a:cubicBezTo>
                      <a:pt x="694" y="694"/>
                      <a:pt x="833" y="694"/>
                      <a:pt x="948" y="694"/>
                    </a:cubicBezTo>
                    <a:lnTo>
                      <a:pt x="1364" y="694"/>
                    </a:lnTo>
                    <a:cubicBezTo>
                      <a:pt x="1420" y="694"/>
                      <a:pt x="1475" y="698"/>
                      <a:pt x="1529" y="698"/>
                    </a:cubicBezTo>
                    <a:cubicBezTo>
                      <a:pt x="1610" y="698"/>
                      <a:pt x="1688" y="689"/>
                      <a:pt x="1757" y="648"/>
                    </a:cubicBezTo>
                    <a:cubicBezTo>
                      <a:pt x="1872" y="625"/>
                      <a:pt x="1895" y="486"/>
                      <a:pt x="1780" y="301"/>
                    </a:cubicBezTo>
                    <a:cubicBezTo>
                      <a:pt x="1664" y="140"/>
                      <a:pt x="1364" y="1"/>
                      <a:pt x="9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2704506" y="3410904"/>
                <a:ext cx="8669" cy="8988"/>
              </a:xfrm>
              <a:custGeom>
                <a:rect b="b" l="l" r="r" t="t"/>
                <a:pathLst>
                  <a:path extrusionOk="0" h="648" w="625">
                    <a:moveTo>
                      <a:pt x="324" y="1"/>
                    </a:moveTo>
                    <a:cubicBezTo>
                      <a:pt x="139" y="1"/>
                      <a:pt x="1" y="139"/>
                      <a:pt x="1" y="324"/>
                    </a:cubicBezTo>
                    <a:cubicBezTo>
                      <a:pt x="1" y="486"/>
                      <a:pt x="139" y="648"/>
                      <a:pt x="324" y="648"/>
                    </a:cubicBezTo>
                    <a:cubicBezTo>
                      <a:pt x="486" y="648"/>
                      <a:pt x="624" y="486"/>
                      <a:pt x="624" y="324"/>
                    </a:cubicBezTo>
                    <a:cubicBezTo>
                      <a:pt x="624" y="139"/>
                      <a:pt x="486" y="1"/>
                      <a:pt x="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2701621" y="3415897"/>
                <a:ext cx="13801" cy="4952"/>
              </a:xfrm>
              <a:custGeom>
                <a:rect b="b" l="l" r="r" t="t"/>
                <a:pathLst>
                  <a:path extrusionOk="0" h="357" w="995">
                    <a:moveTo>
                      <a:pt x="487" y="0"/>
                    </a:moveTo>
                    <a:cubicBezTo>
                      <a:pt x="247" y="0"/>
                      <a:pt x="93" y="103"/>
                      <a:pt x="93" y="103"/>
                    </a:cubicBezTo>
                    <a:cubicBezTo>
                      <a:pt x="24" y="149"/>
                      <a:pt x="1" y="241"/>
                      <a:pt x="70" y="311"/>
                    </a:cubicBezTo>
                    <a:cubicBezTo>
                      <a:pt x="97" y="338"/>
                      <a:pt x="140" y="349"/>
                      <a:pt x="180" y="349"/>
                    </a:cubicBezTo>
                    <a:cubicBezTo>
                      <a:pt x="209" y="349"/>
                      <a:pt x="236" y="343"/>
                      <a:pt x="255" y="334"/>
                    </a:cubicBezTo>
                    <a:cubicBezTo>
                      <a:pt x="255" y="334"/>
                      <a:pt x="357" y="272"/>
                      <a:pt x="515" y="272"/>
                    </a:cubicBezTo>
                    <a:cubicBezTo>
                      <a:pt x="594" y="272"/>
                      <a:pt x="686" y="288"/>
                      <a:pt x="786" y="334"/>
                    </a:cubicBezTo>
                    <a:cubicBezTo>
                      <a:pt x="786" y="357"/>
                      <a:pt x="809" y="357"/>
                      <a:pt x="832" y="357"/>
                    </a:cubicBezTo>
                    <a:cubicBezTo>
                      <a:pt x="902" y="357"/>
                      <a:pt x="948" y="334"/>
                      <a:pt x="948" y="311"/>
                    </a:cubicBezTo>
                    <a:cubicBezTo>
                      <a:pt x="994" y="218"/>
                      <a:pt x="948" y="126"/>
                      <a:pt x="902" y="103"/>
                    </a:cubicBezTo>
                    <a:cubicBezTo>
                      <a:pt x="748" y="26"/>
                      <a:pt x="606" y="0"/>
                      <a:pt x="4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2750329" y="3410904"/>
                <a:ext cx="8988" cy="8988"/>
              </a:xfrm>
              <a:custGeom>
                <a:rect b="b" l="l" r="r" t="t"/>
                <a:pathLst>
                  <a:path extrusionOk="0" h="648" w="648">
                    <a:moveTo>
                      <a:pt x="324" y="1"/>
                    </a:moveTo>
                    <a:cubicBezTo>
                      <a:pt x="162" y="1"/>
                      <a:pt x="0" y="139"/>
                      <a:pt x="0" y="324"/>
                    </a:cubicBezTo>
                    <a:cubicBezTo>
                      <a:pt x="0" y="486"/>
                      <a:pt x="162" y="648"/>
                      <a:pt x="324" y="648"/>
                    </a:cubicBezTo>
                    <a:cubicBezTo>
                      <a:pt x="509" y="648"/>
                      <a:pt x="647" y="486"/>
                      <a:pt x="647" y="324"/>
                    </a:cubicBezTo>
                    <a:cubicBezTo>
                      <a:pt x="647" y="139"/>
                      <a:pt x="509" y="1"/>
                      <a:pt x="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2748082" y="3415897"/>
                <a:ext cx="13801" cy="5132"/>
              </a:xfrm>
              <a:custGeom>
                <a:rect b="b" l="l" r="r" t="t"/>
                <a:pathLst>
                  <a:path extrusionOk="0" h="370" w="995">
                    <a:moveTo>
                      <a:pt x="487" y="0"/>
                    </a:moveTo>
                    <a:cubicBezTo>
                      <a:pt x="247" y="0"/>
                      <a:pt x="93" y="103"/>
                      <a:pt x="93" y="103"/>
                    </a:cubicBezTo>
                    <a:cubicBezTo>
                      <a:pt x="24" y="149"/>
                      <a:pt x="1" y="241"/>
                      <a:pt x="70" y="311"/>
                    </a:cubicBezTo>
                    <a:cubicBezTo>
                      <a:pt x="99" y="340"/>
                      <a:pt x="147" y="369"/>
                      <a:pt x="190" y="369"/>
                    </a:cubicBezTo>
                    <a:cubicBezTo>
                      <a:pt x="215" y="369"/>
                      <a:pt x="238" y="359"/>
                      <a:pt x="255" y="334"/>
                    </a:cubicBezTo>
                    <a:cubicBezTo>
                      <a:pt x="255" y="334"/>
                      <a:pt x="357" y="272"/>
                      <a:pt x="515" y="272"/>
                    </a:cubicBezTo>
                    <a:cubicBezTo>
                      <a:pt x="594" y="272"/>
                      <a:pt x="686" y="288"/>
                      <a:pt x="786" y="334"/>
                    </a:cubicBezTo>
                    <a:cubicBezTo>
                      <a:pt x="786" y="357"/>
                      <a:pt x="809" y="357"/>
                      <a:pt x="832" y="357"/>
                    </a:cubicBezTo>
                    <a:cubicBezTo>
                      <a:pt x="879" y="357"/>
                      <a:pt x="925" y="334"/>
                      <a:pt x="948" y="311"/>
                    </a:cubicBezTo>
                    <a:cubicBezTo>
                      <a:pt x="994" y="218"/>
                      <a:pt x="948" y="126"/>
                      <a:pt x="902" y="103"/>
                    </a:cubicBezTo>
                    <a:cubicBezTo>
                      <a:pt x="748" y="26"/>
                      <a:pt x="606" y="0"/>
                      <a:pt x="4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2721163" y="3394566"/>
                <a:ext cx="19890" cy="40708"/>
              </a:xfrm>
              <a:custGeom>
                <a:rect b="b" l="l" r="r" t="t"/>
                <a:pathLst>
                  <a:path extrusionOk="0" h="2935" w="1434">
                    <a:moveTo>
                      <a:pt x="578" y="0"/>
                    </a:moveTo>
                    <a:cubicBezTo>
                      <a:pt x="509" y="0"/>
                      <a:pt x="440" y="47"/>
                      <a:pt x="440" y="139"/>
                    </a:cubicBezTo>
                    <a:lnTo>
                      <a:pt x="440" y="1294"/>
                    </a:lnTo>
                    <a:cubicBezTo>
                      <a:pt x="440" y="1525"/>
                      <a:pt x="625" y="1710"/>
                      <a:pt x="856" y="1710"/>
                    </a:cubicBezTo>
                    <a:lnTo>
                      <a:pt x="1017" y="1710"/>
                    </a:lnTo>
                    <a:cubicBezTo>
                      <a:pt x="1087" y="1710"/>
                      <a:pt x="1133" y="1756"/>
                      <a:pt x="1133" y="1826"/>
                    </a:cubicBezTo>
                    <a:lnTo>
                      <a:pt x="1133" y="2010"/>
                    </a:lnTo>
                    <a:cubicBezTo>
                      <a:pt x="1133" y="2357"/>
                      <a:pt x="856" y="2657"/>
                      <a:pt x="463" y="2657"/>
                    </a:cubicBezTo>
                    <a:lnTo>
                      <a:pt x="163" y="2657"/>
                    </a:lnTo>
                    <a:cubicBezTo>
                      <a:pt x="70" y="2657"/>
                      <a:pt x="1" y="2704"/>
                      <a:pt x="1" y="2796"/>
                    </a:cubicBezTo>
                    <a:cubicBezTo>
                      <a:pt x="1" y="2888"/>
                      <a:pt x="70" y="2935"/>
                      <a:pt x="163" y="2935"/>
                    </a:cubicBezTo>
                    <a:lnTo>
                      <a:pt x="463" y="2935"/>
                    </a:lnTo>
                    <a:cubicBezTo>
                      <a:pt x="994" y="2935"/>
                      <a:pt x="1433" y="2542"/>
                      <a:pt x="1433" y="2010"/>
                    </a:cubicBezTo>
                    <a:lnTo>
                      <a:pt x="1433" y="1826"/>
                    </a:lnTo>
                    <a:cubicBezTo>
                      <a:pt x="1433" y="1595"/>
                      <a:pt x="1248" y="1410"/>
                      <a:pt x="1017" y="1410"/>
                    </a:cubicBezTo>
                    <a:lnTo>
                      <a:pt x="856" y="1410"/>
                    </a:lnTo>
                    <a:cubicBezTo>
                      <a:pt x="786" y="1410"/>
                      <a:pt x="740" y="1364"/>
                      <a:pt x="740" y="1294"/>
                    </a:cubicBezTo>
                    <a:lnTo>
                      <a:pt x="740" y="139"/>
                    </a:lnTo>
                    <a:cubicBezTo>
                      <a:pt x="740" y="47"/>
                      <a:pt x="671" y="0"/>
                      <a:pt x="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2702911" y="3443274"/>
                <a:ext cx="41596" cy="23191"/>
              </a:xfrm>
              <a:custGeom>
                <a:rect b="b" l="l" r="r" t="t"/>
                <a:pathLst>
                  <a:path extrusionOk="0" h="1672" w="2999">
                    <a:moveTo>
                      <a:pt x="624" y="0"/>
                    </a:moveTo>
                    <a:cubicBezTo>
                      <a:pt x="1" y="0"/>
                      <a:pt x="299" y="1671"/>
                      <a:pt x="1374" y="1671"/>
                    </a:cubicBezTo>
                    <a:cubicBezTo>
                      <a:pt x="1416" y="1671"/>
                      <a:pt x="1458" y="1669"/>
                      <a:pt x="1502" y="1664"/>
                    </a:cubicBezTo>
                    <a:cubicBezTo>
                      <a:pt x="2670" y="1549"/>
                      <a:pt x="2998" y="185"/>
                      <a:pt x="2237" y="185"/>
                    </a:cubicBezTo>
                    <a:cubicBezTo>
                      <a:pt x="2231" y="185"/>
                      <a:pt x="2224" y="185"/>
                      <a:pt x="2218" y="185"/>
                    </a:cubicBezTo>
                    <a:cubicBezTo>
                      <a:pt x="2147" y="189"/>
                      <a:pt x="2075" y="191"/>
                      <a:pt x="2004" y="191"/>
                    </a:cubicBezTo>
                    <a:cubicBezTo>
                      <a:pt x="1292" y="191"/>
                      <a:pt x="624" y="0"/>
                      <a:pt x="6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2604219" y="3332280"/>
                <a:ext cx="119532" cy="99157"/>
              </a:xfrm>
              <a:custGeom>
                <a:rect b="b" l="l" r="r" t="t"/>
                <a:pathLst>
                  <a:path extrusionOk="0" h="7149" w="8618">
                    <a:moveTo>
                      <a:pt x="6220" y="0"/>
                    </a:moveTo>
                    <a:cubicBezTo>
                      <a:pt x="6170" y="0"/>
                      <a:pt x="6120" y="10"/>
                      <a:pt x="6076" y="32"/>
                    </a:cubicBezTo>
                    <a:lnTo>
                      <a:pt x="5383" y="333"/>
                    </a:lnTo>
                    <a:cubicBezTo>
                      <a:pt x="5314" y="333"/>
                      <a:pt x="416" y="3013"/>
                      <a:pt x="0" y="3383"/>
                    </a:cubicBezTo>
                    <a:cubicBezTo>
                      <a:pt x="0" y="3383"/>
                      <a:pt x="1023" y="7148"/>
                      <a:pt x="2261" y="7148"/>
                    </a:cubicBezTo>
                    <a:cubicBezTo>
                      <a:pt x="2338" y="7148"/>
                      <a:pt x="2416" y="7133"/>
                      <a:pt x="2495" y="7102"/>
                    </a:cubicBezTo>
                    <a:cubicBezTo>
                      <a:pt x="2773" y="6987"/>
                      <a:pt x="3096" y="6871"/>
                      <a:pt x="3373" y="6709"/>
                    </a:cubicBezTo>
                    <a:cubicBezTo>
                      <a:pt x="3835" y="6478"/>
                      <a:pt x="4274" y="6155"/>
                      <a:pt x="4644" y="5808"/>
                    </a:cubicBezTo>
                    <a:cubicBezTo>
                      <a:pt x="4877" y="5825"/>
                      <a:pt x="5152" y="5837"/>
                      <a:pt x="5437" y="5837"/>
                    </a:cubicBezTo>
                    <a:cubicBezTo>
                      <a:pt x="6369" y="5837"/>
                      <a:pt x="7415" y="5704"/>
                      <a:pt x="7486" y="5138"/>
                    </a:cubicBezTo>
                    <a:cubicBezTo>
                      <a:pt x="7509" y="4792"/>
                      <a:pt x="6723" y="4607"/>
                      <a:pt x="6030" y="4491"/>
                    </a:cubicBezTo>
                    <a:cubicBezTo>
                      <a:pt x="6538" y="4029"/>
                      <a:pt x="8271" y="2944"/>
                      <a:pt x="8271" y="2944"/>
                    </a:cubicBezTo>
                    <a:cubicBezTo>
                      <a:pt x="8525" y="2805"/>
                      <a:pt x="8618" y="2528"/>
                      <a:pt x="8479" y="2320"/>
                    </a:cubicBezTo>
                    <a:lnTo>
                      <a:pt x="8433" y="2297"/>
                    </a:lnTo>
                    <a:cubicBezTo>
                      <a:pt x="8361" y="2135"/>
                      <a:pt x="8205" y="2043"/>
                      <a:pt x="8052" y="2043"/>
                    </a:cubicBezTo>
                    <a:cubicBezTo>
                      <a:pt x="8009" y="2043"/>
                      <a:pt x="7966" y="2050"/>
                      <a:pt x="7925" y="2066"/>
                    </a:cubicBezTo>
                    <a:lnTo>
                      <a:pt x="7948" y="2019"/>
                    </a:lnTo>
                    <a:lnTo>
                      <a:pt x="8017" y="1996"/>
                    </a:lnTo>
                    <a:cubicBezTo>
                      <a:pt x="8248" y="1881"/>
                      <a:pt x="8317" y="1604"/>
                      <a:pt x="8202" y="1372"/>
                    </a:cubicBezTo>
                    <a:lnTo>
                      <a:pt x="8179" y="1326"/>
                    </a:lnTo>
                    <a:cubicBezTo>
                      <a:pt x="8100" y="1169"/>
                      <a:pt x="7936" y="1087"/>
                      <a:pt x="7766" y="1087"/>
                    </a:cubicBezTo>
                    <a:cubicBezTo>
                      <a:pt x="7686" y="1087"/>
                      <a:pt x="7606" y="1105"/>
                      <a:pt x="7532" y="1141"/>
                    </a:cubicBezTo>
                    <a:cubicBezTo>
                      <a:pt x="7578" y="1026"/>
                      <a:pt x="7578" y="934"/>
                      <a:pt x="7509" y="818"/>
                    </a:cubicBezTo>
                    <a:lnTo>
                      <a:pt x="7486" y="795"/>
                    </a:lnTo>
                    <a:cubicBezTo>
                      <a:pt x="7404" y="631"/>
                      <a:pt x="7229" y="537"/>
                      <a:pt x="7053" y="537"/>
                    </a:cubicBezTo>
                    <a:cubicBezTo>
                      <a:pt x="6980" y="537"/>
                      <a:pt x="6906" y="553"/>
                      <a:pt x="6839" y="587"/>
                    </a:cubicBezTo>
                    <a:lnTo>
                      <a:pt x="6654" y="702"/>
                    </a:lnTo>
                    <a:lnTo>
                      <a:pt x="6585" y="702"/>
                    </a:lnTo>
                    <a:cubicBezTo>
                      <a:pt x="6677" y="587"/>
                      <a:pt x="6700" y="448"/>
                      <a:pt x="6654" y="287"/>
                    </a:cubicBezTo>
                    <a:lnTo>
                      <a:pt x="6608" y="264"/>
                    </a:lnTo>
                    <a:cubicBezTo>
                      <a:pt x="6555" y="105"/>
                      <a:pt x="6381" y="0"/>
                      <a:pt x="6220" y="0"/>
                    </a:cubicBezTo>
                    <a:close/>
                  </a:path>
                </a:pathLst>
              </a:custGeom>
              <a:solidFill>
                <a:srgbClr val="FFD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2687197" y="3359519"/>
                <a:ext cx="29821" cy="16478"/>
              </a:xfrm>
              <a:custGeom>
                <a:rect b="b" l="l" r="r" t="t"/>
                <a:pathLst>
                  <a:path extrusionOk="0" h="1188" w="2150">
                    <a:moveTo>
                      <a:pt x="2012" y="1"/>
                    </a:moveTo>
                    <a:cubicBezTo>
                      <a:pt x="1998" y="1"/>
                      <a:pt x="1982" y="3"/>
                      <a:pt x="1965" y="9"/>
                    </a:cubicBezTo>
                    <a:lnTo>
                      <a:pt x="93" y="1003"/>
                    </a:lnTo>
                    <a:cubicBezTo>
                      <a:pt x="24" y="1026"/>
                      <a:pt x="1" y="1072"/>
                      <a:pt x="24" y="1141"/>
                    </a:cubicBezTo>
                    <a:cubicBezTo>
                      <a:pt x="24" y="1164"/>
                      <a:pt x="93" y="1187"/>
                      <a:pt x="116" y="1187"/>
                    </a:cubicBezTo>
                    <a:cubicBezTo>
                      <a:pt x="132" y="1187"/>
                      <a:pt x="137" y="1177"/>
                      <a:pt x="152" y="1177"/>
                    </a:cubicBezTo>
                    <a:cubicBezTo>
                      <a:pt x="160" y="1177"/>
                      <a:pt x="170" y="1180"/>
                      <a:pt x="186" y="1187"/>
                    </a:cubicBezTo>
                    <a:lnTo>
                      <a:pt x="2057" y="217"/>
                    </a:lnTo>
                    <a:cubicBezTo>
                      <a:pt x="2103" y="171"/>
                      <a:pt x="2150" y="125"/>
                      <a:pt x="2103" y="78"/>
                    </a:cubicBezTo>
                    <a:cubicBezTo>
                      <a:pt x="2086" y="27"/>
                      <a:pt x="2056" y="1"/>
                      <a:pt x="20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2679195" y="3348299"/>
                <a:ext cx="29807" cy="16478"/>
              </a:xfrm>
              <a:custGeom>
                <a:rect b="b" l="l" r="r" t="t"/>
                <a:pathLst>
                  <a:path extrusionOk="0" h="1188" w="2149">
                    <a:moveTo>
                      <a:pt x="2012" y="1"/>
                    </a:moveTo>
                    <a:cubicBezTo>
                      <a:pt x="1997" y="1"/>
                      <a:pt x="1981" y="4"/>
                      <a:pt x="1964" y="10"/>
                    </a:cubicBezTo>
                    <a:lnTo>
                      <a:pt x="93" y="1003"/>
                    </a:lnTo>
                    <a:cubicBezTo>
                      <a:pt x="23" y="1026"/>
                      <a:pt x="0" y="1072"/>
                      <a:pt x="23" y="1142"/>
                    </a:cubicBezTo>
                    <a:cubicBezTo>
                      <a:pt x="23" y="1165"/>
                      <a:pt x="93" y="1188"/>
                      <a:pt x="116" y="1188"/>
                    </a:cubicBezTo>
                    <a:cubicBezTo>
                      <a:pt x="131" y="1188"/>
                      <a:pt x="157" y="1178"/>
                      <a:pt x="172" y="1178"/>
                    </a:cubicBezTo>
                    <a:cubicBezTo>
                      <a:pt x="180" y="1178"/>
                      <a:pt x="185" y="1180"/>
                      <a:pt x="185" y="1188"/>
                    </a:cubicBezTo>
                    <a:lnTo>
                      <a:pt x="2057" y="217"/>
                    </a:lnTo>
                    <a:cubicBezTo>
                      <a:pt x="2103" y="194"/>
                      <a:pt x="2149" y="125"/>
                      <a:pt x="2103" y="79"/>
                    </a:cubicBezTo>
                    <a:cubicBezTo>
                      <a:pt x="2085" y="27"/>
                      <a:pt x="2055" y="1"/>
                      <a:pt x="20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2667975" y="3339964"/>
                <a:ext cx="30140" cy="15840"/>
              </a:xfrm>
              <a:custGeom>
                <a:rect b="b" l="l" r="r" t="t"/>
                <a:pathLst>
                  <a:path extrusionOk="0" h="1142" w="2173">
                    <a:moveTo>
                      <a:pt x="2039" y="1"/>
                    </a:moveTo>
                    <a:cubicBezTo>
                      <a:pt x="2023" y="1"/>
                      <a:pt x="2006" y="4"/>
                      <a:pt x="1988" y="10"/>
                    </a:cubicBezTo>
                    <a:lnTo>
                      <a:pt x="93" y="934"/>
                    </a:lnTo>
                    <a:cubicBezTo>
                      <a:pt x="24" y="957"/>
                      <a:pt x="1" y="1026"/>
                      <a:pt x="24" y="1073"/>
                    </a:cubicBezTo>
                    <a:cubicBezTo>
                      <a:pt x="24" y="1096"/>
                      <a:pt x="93" y="1142"/>
                      <a:pt x="116" y="1142"/>
                    </a:cubicBezTo>
                    <a:lnTo>
                      <a:pt x="186" y="1142"/>
                    </a:lnTo>
                    <a:lnTo>
                      <a:pt x="2080" y="218"/>
                    </a:lnTo>
                    <a:cubicBezTo>
                      <a:pt x="2149" y="172"/>
                      <a:pt x="2172" y="125"/>
                      <a:pt x="2149" y="56"/>
                    </a:cubicBezTo>
                    <a:cubicBezTo>
                      <a:pt x="2116" y="22"/>
                      <a:pt x="2082" y="1"/>
                      <a:pt x="20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2648752" y="3379102"/>
                <a:ext cx="41346" cy="15479"/>
              </a:xfrm>
              <a:custGeom>
                <a:rect b="b" l="l" r="r" t="t"/>
                <a:pathLst>
                  <a:path extrusionOk="0" h="1116" w="2981">
                    <a:moveTo>
                      <a:pt x="1439" y="1"/>
                    </a:moveTo>
                    <a:cubicBezTo>
                      <a:pt x="959" y="1"/>
                      <a:pt x="511" y="232"/>
                      <a:pt x="24" y="677"/>
                    </a:cubicBezTo>
                    <a:cubicBezTo>
                      <a:pt x="0" y="700"/>
                      <a:pt x="0" y="792"/>
                      <a:pt x="24" y="815"/>
                    </a:cubicBezTo>
                    <a:cubicBezTo>
                      <a:pt x="47" y="838"/>
                      <a:pt x="76" y="850"/>
                      <a:pt x="104" y="850"/>
                    </a:cubicBezTo>
                    <a:cubicBezTo>
                      <a:pt x="133" y="850"/>
                      <a:pt x="162" y="838"/>
                      <a:pt x="185" y="815"/>
                    </a:cubicBezTo>
                    <a:cubicBezTo>
                      <a:pt x="581" y="399"/>
                      <a:pt x="976" y="208"/>
                      <a:pt x="1389" y="208"/>
                    </a:cubicBezTo>
                    <a:cubicBezTo>
                      <a:pt x="1434" y="208"/>
                      <a:pt x="1480" y="210"/>
                      <a:pt x="1525" y="214"/>
                    </a:cubicBezTo>
                    <a:cubicBezTo>
                      <a:pt x="2288" y="307"/>
                      <a:pt x="2773" y="1046"/>
                      <a:pt x="2773" y="1046"/>
                    </a:cubicBezTo>
                    <a:cubicBezTo>
                      <a:pt x="2796" y="1069"/>
                      <a:pt x="2819" y="1115"/>
                      <a:pt x="2865" y="1115"/>
                    </a:cubicBezTo>
                    <a:lnTo>
                      <a:pt x="2912" y="1115"/>
                    </a:lnTo>
                    <a:cubicBezTo>
                      <a:pt x="2981" y="1092"/>
                      <a:pt x="2981" y="1023"/>
                      <a:pt x="2958" y="977"/>
                    </a:cubicBezTo>
                    <a:cubicBezTo>
                      <a:pt x="2912" y="908"/>
                      <a:pt x="2403" y="99"/>
                      <a:pt x="1572" y="7"/>
                    </a:cubicBezTo>
                    <a:cubicBezTo>
                      <a:pt x="1527" y="3"/>
                      <a:pt x="1483" y="1"/>
                      <a:pt x="14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2595246" y="3523909"/>
                <a:ext cx="264695" cy="944478"/>
              </a:xfrm>
              <a:custGeom>
                <a:rect b="b" l="l" r="r" t="t"/>
                <a:pathLst>
                  <a:path extrusionOk="0" h="68095" w="19084">
                    <a:moveTo>
                      <a:pt x="13467" y="0"/>
                    </a:moveTo>
                    <a:cubicBezTo>
                      <a:pt x="13286" y="0"/>
                      <a:pt x="13123" y="151"/>
                      <a:pt x="13123" y="355"/>
                    </a:cubicBezTo>
                    <a:lnTo>
                      <a:pt x="13123" y="6431"/>
                    </a:lnTo>
                    <a:cubicBezTo>
                      <a:pt x="13123" y="6893"/>
                      <a:pt x="12753" y="7309"/>
                      <a:pt x="12268" y="7309"/>
                    </a:cubicBezTo>
                    <a:lnTo>
                      <a:pt x="6631" y="7309"/>
                    </a:lnTo>
                    <a:cubicBezTo>
                      <a:pt x="6076" y="7309"/>
                      <a:pt x="5661" y="6870"/>
                      <a:pt x="5661" y="6316"/>
                    </a:cubicBezTo>
                    <a:lnTo>
                      <a:pt x="5661" y="494"/>
                    </a:lnTo>
                    <a:cubicBezTo>
                      <a:pt x="5661" y="274"/>
                      <a:pt x="5473" y="76"/>
                      <a:pt x="5237" y="76"/>
                    </a:cubicBezTo>
                    <a:cubicBezTo>
                      <a:pt x="5224" y="76"/>
                      <a:pt x="5211" y="76"/>
                      <a:pt x="5198" y="78"/>
                    </a:cubicBezTo>
                    <a:lnTo>
                      <a:pt x="4297" y="193"/>
                    </a:lnTo>
                    <a:cubicBezTo>
                      <a:pt x="3951" y="262"/>
                      <a:pt x="3651" y="540"/>
                      <a:pt x="3651" y="932"/>
                    </a:cubicBezTo>
                    <a:lnTo>
                      <a:pt x="3651" y="6708"/>
                    </a:lnTo>
                    <a:cubicBezTo>
                      <a:pt x="3651" y="8164"/>
                      <a:pt x="3027" y="9596"/>
                      <a:pt x="1918" y="10567"/>
                    </a:cubicBezTo>
                    <a:lnTo>
                      <a:pt x="647" y="11699"/>
                    </a:lnTo>
                    <a:cubicBezTo>
                      <a:pt x="508" y="11837"/>
                      <a:pt x="416" y="12022"/>
                      <a:pt x="416" y="12207"/>
                    </a:cubicBezTo>
                    <a:lnTo>
                      <a:pt x="0" y="33670"/>
                    </a:lnTo>
                    <a:cubicBezTo>
                      <a:pt x="0" y="34202"/>
                      <a:pt x="393" y="34618"/>
                      <a:pt x="924" y="34618"/>
                    </a:cubicBezTo>
                    <a:lnTo>
                      <a:pt x="2426" y="67471"/>
                    </a:lnTo>
                    <a:cubicBezTo>
                      <a:pt x="2426" y="67771"/>
                      <a:pt x="2934" y="68095"/>
                      <a:pt x="3281" y="68095"/>
                    </a:cubicBezTo>
                    <a:lnTo>
                      <a:pt x="7116" y="68072"/>
                    </a:lnTo>
                    <a:cubicBezTo>
                      <a:pt x="7463" y="68072"/>
                      <a:pt x="7763" y="67818"/>
                      <a:pt x="7763" y="67494"/>
                    </a:cubicBezTo>
                    <a:lnTo>
                      <a:pt x="9149" y="34618"/>
                    </a:lnTo>
                    <a:lnTo>
                      <a:pt x="10050" y="34618"/>
                    </a:lnTo>
                    <a:lnTo>
                      <a:pt x="12199" y="67864"/>
                    </a:lnTo>
                    <a:cubicBezTo>
                      <a:pt x="12199" y="67979"/>
                      <a:pt x="12268" y="68049"/>
                      <a:pt x="12291" y="68072"/>
                    </a:cubicBezTo>
                    <a:lnTo>
                      <a:pt x="17905" y="68072"/>
                    </a:lnTo>
                    <a:cubicBezTo>
                      <a:pt x="18252" y="68072"/>
                      <a:pt x="17905" y="67818"/>
                      <a:pt x="17929" y="67517"/>
                    </a:cubicBezTo>
                    <a:lnTo>
                      <a:pt x="18414" y="34595"/>
                    </a:lnTo>
                    <a:cubicBezTo>
                      <a:pt x="18783" y="34595"/>
                      <a:pt x="19084" y="34317"/>
                      <a:pt x="19084" y="33924"/>
                    </a:cubicBezTo>
                    <a:lnTo>
                      <a:pt x="18529" y="12253"/>
                    </a:lnTo>
                    <a:cubicBezTo>
                      <a:pt x="18529" y="12022"/>
                      <a:pt x="18414" y="11814"/>
                      <a:pt x="18252" y="11629"/>
                    </a:cubicBezTo>
                    <a:lnTo>
                      <a:pt x="17790" y="11237"/>
                    </a:lnTo>
                    <a:cubicBezTo>
                      <a:pt x="16080" y="9781"/>
                      <a:pt x="15087" y="7656"/>
                      <a:pt x="15087" y="5391"/>
                    </a:cubicBezTo>
                    <a:lnTo>
                      <a:pt x="15087" y="771"/>
                    </a:lnTo>
                    <a:cubicBezTo>
                      <a:pt x="15087" y="470"/>
                      <a:pt x="14856" y="170"/>
                      <a:pt x="14555" y="147"/>
                    </a:cubicBezTo>
                    <a:lnTo>
                      <a:pt x="13539" y="8"/>
                    </a:lnTo>
                    <a:cubicBezTo>
                      <a:pt x="13515" y="3"/>
                      <a:pt x="13491" y="0"/>
                      <a:pt x="134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2656436" y="3653154"/>
                <a:ext cx="14439" cy="14425"/>
              </a:xfrm>
              <a:custGeom>
                <a:rect b="b" l="l" r="r" t="t"/>
                <a:pathLst>
                  <a:path extrusionOk="0" h="1040" w="1041">
                    <a:moveTo>
                      <a:pt x="509" y="0"/>
                    </a:moveTo>
                    <a:cubicBezTo>
                      <a:pt x="232" y="0"/>
                      <a:pt x="1" y="231"/>
                      <a:pt x="1" y="532"/>
                    </a:cubicBezTo>
                    <a:cubicBezTo>
                      <a:pt x="1" y="809"/>
                      <a:pt x="232" y="1040"/>
                      <a:pt x="509" y="1040"/>
                    </a:cubicBezTo>
                    <a:cubicBezTo>
                      <a:pt x="810" y="1040"/>
                      <a:pt x="1041" y="809"/>
                      <a:pt x="1041" y="532"/>
                    </a:cubicBezTo>
                    <a:cubicBezTo>
                      <a:pt x="1041" y="231"/>
                      <a:pt x="810" y="0"/>
                      <a:pt x="5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2639779" y="3569191"/>
                <a:ext cx="39113" cy="16686"/>
              </a:xfrm>
              <a:custGeom>
                <a:rect b="b" l="l" r="r" t="t"/>
                <a:pathLst>
                  <a:path extrusionOk="0" h="1203" w="2820">
                    <a:moveTo>
                      <a:pt x="624" y="1"/>
                    </a:moveTo>
                    <a:cubicBezTo>
                      <a:pt x="278" y="1"/>
                      <a:pt x="1" y="278"/>
                      <a:pt x="1" y="602"/>
                    </a:cubicBezTo>
                    <a:cubicBezTo>
                      <a:pt x="1" y="948"/>
                      <a:pt x="301" y="1202"/>
                      <a:pt x="624" y="1202"/>
                    </a:cubicBezTo>
                    <a:lnTo>
                      <a:pt x="2219" y="1202"/>
                    </a:lnTo>
                    <a:cubicBezTo>
                      <a:pt x="2519" y="1202"/>
                      <a:pt x="2819" y="925"/>
                      <a:pt x="2819" y="602"/>
                    </a:cubicBezTo>
                    <a:cubicBezTo>
                      <a:pt x="2819" y="255"/>
                      <a:pt x="2519" y="1"/>
                      <a:pt x="2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2772117" y="3569191"/>
                <a:ext cx="38781" cy="16686"/>
              </a:xfrm>
              <a:custGeom>
                <a:rect b="b" l="l" r="r" t="t"/>
                <a:pathLst>
                  <a:path extrusionOk="0" h="1203" w="2796">
                    <a:moveTo>
                      <a:pt x="601" y="1"/>
                    </a:moveTo>
                    <a:cubicBezTo>
                      <a:pt x="255" y="1"/>
                      <a:pt x="0" y="278"/>
                      <a:pt x="0" y="602"/>
                    </a:cubicBezTo>
                    <a:cubicBezTo>
                      <a:pt x="0" y="948"/>
                      <a:pt x="278" y="1202"/>
                      <a:pt x="601" y="1202"/>
                    </a:cubicBezTo>
                    <a:lnTo>
                      <a:pt x="2195" y="1202"/>
                    </a:lnTo>
                    <a:cubicBezTo>
                      <a:pt x="2542" y="1202"/>
                      <a:pt x="2796" y="925"/>
                      <a:pt x="2796" y="602"/>
                    </a:cubicBezTo>
                    <a:cubicBezTo>
                      <a:pt x="2796" y="255"/>
                      <a:pt x="2519" y="1"/>
                      <a:pt x="2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2784613" y="3653154"/>
                <a:ext cx="14439" cy="14425"/>
              </a:xfrm>
              <a:custGeom>
                <a:rect b="b" l="l" r="r" t="t"/>
                <a:pathLst>
                  <a:path extrusionOk="0" h="1040" w="1041">
                    <a:moveTo>
                      <a:pt x="509" y="0"/>
                    </a:moveTo>
                    <a:cubicBezTo>
                      <a:pt x="231" y="0"/>
                      <a:pt x="0" y="231"/>
                      <a:pt x="0" y="532"/>
                    </a:cubicBezTo>
                    <a:cubicBezTo>
                      <a:pt x="0" y="809"/>
                      <a:pt x="231" y="1040"/>
                      <a:pt x="509" y="1040"/>
                    </a:cubicBezTo>
                    <a:cubicBezTo>
                      <a:pt x="809" y="1040"/>
                      <a:pt x="1040" y="809"/>
                      <a:pt x="1040" y="532"/>
                    </a:cubicBezTo>
                    <a:cubicBezTo>
                      <a:pt x="1040" y="231"/>
                      <a:pt x="809" y="0"/>
                      <a:pt x="5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2690401" y="3689033"/>
                <a:ext cx="75009" cy="45840"/>
              </a:xfrm>
              <a:custGeom>
                <a:rect b="b" l="l" r="r" t="t"/>
                <a:pathLst>
                  <a:path extrusionOk="0" h="3305" w="5408">
                    <a:moveTo>
                      <a:pt x="371" y="1"/>
                    </a:moveTo>
                    <a:cubicBezTo>
                      <a:pt x="186" y="1"/>
                      <a:pt x="1" y="162"/>
                      <a:pt x="1" y="370"/>
                    </a:cubicBezTo>
                    <a:lnTo>
                      <a:pt x="1" y="879"/>
                    </a:lnTo>
                    <a:cubicBezTo>
                      <a:pt x="1" y="2219"/>
                      <a:pt x="1064" y="3305"/>
                      <a:pt x="2427" y="3305"/>
                    </a:cubicBezTo>
                    <a:lnTo>
                      <a:pt x="3189" y="3305"/>
                    </a:lnTo>
                    <a:cubicBezTo>
                      <a:pt x="4391" y="3305"/>
                      <a:pt x="5407" y="2311"/>
                      <a:pt x="5384" y="1087"/>
                    </a:cubicBezTo>
                    <a:lnTo>
                      <a:pt x="5384" y="370"/>
                    </a:lnTo>
                    <a:cubicBezTo>
                      <a:pt x="5384" y="162"/>
                      <a:pt x="5199" y="1"/>
                      <a:pt x="49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2669265" y="3393609"/>
                <a:ext cx="14" cy="971"/>
              </a:xfrm>
              <a:custGeom>
                <a:rect b="b" l="l" r="r" t="t"/>
                <a:pathLst>
                  <a:path extrusionOk="0" h="70" w="1">
                    <a:moveTo>
                      <a:pt x="0" y="69"/>
                    </a:moveTo>
                    <a:lnTo>
                      <a:pt x="0" y="69"/>
                    </a:lnTo>
                    <a:lnTo>
                      <a:pt x="0" y="0"/>
                    </a:lnTo>
                    <a:close/>
                  </a:path>
                </a:pathLst>
              </a:custGeom>
              <a:solidFill>
                <a:srgbClr val="93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2943539" y="3594197"/>
                <a:ext cx="33024" cy="681600"/>
              </a:xfrm>
              <a:custGeom>
                <a:rect b="b" l="l" r="r" t="t"/>
                <a:pathLst>
                  <a:path extrusionOk="0" h="49142" w="2381">
                    <a:moveTo>
                      <a:pt x="301" y="0"/>
                    </a:moveTo>
                    <a:lnTo>
                      <a:pt x="1" y="49141"/>
                    </a:lnTo>
                    <a:lnTo>
                      <a:pt x="2080" y="49141"/>
                    </a:lnTo>
                    <a:lnTo>
                      <a:pt x="2380" y="23"/>
                    </a:lnTo>
                    <a:lnTo>
                      <a:pt x="3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2896758" y="3569177"/>
                <a:ext cx="128200" cy="79378"/>
              </a:xfrm>
              <a:custGeom>
                <a:rect b="b" l="l" r="r" t="t"/>
                <a:pathLst>
                  <a:path extrusionOk="0" h="5723" w="9243">
                    <a:moveTo>
                      <a:pt x="2845" y="0"/>
                    </a:moveTo>
                    <a:cubicBezTo>
                      <a:pt x="2382" y="0"/>
                      <a:pt x="1928" y="228"/>
                      <a:pt x="1641" y="603"/>
                    </a:cubicBezTo>
                    <a:lnTo>
                      <a:pt x="370" y="2335"/>
                    </a:lnTo>
                    <a:cubicBezTo>
                      <a:pt x="1" y="2867"/>
                      <a:pt x="116" y="3583"/>
                      <a:pt x="624" y="3930"/>
                    </a:cubicBezTo>
                    <a:cubicBezTo>
                      <a:pt x="661" y="3959"/>
                      <a:pt x="704" y="3972"/>
                      <a:pt x="747" y="3972"/>
                    </a:cubicBezTo>
                    <a:cubicBezTo>
                      <a:pt x="842" y="3972"/>
                      <a:pt x="939" y="3909"/>
                      <a:pt x="971" y="3814"/>
                    </a:cubicBezTo>
                    <a:lnTo>
                      <a:pt x="1433" y="2520"/>
                    </a:lnTo>
                    <a:lnTo>
                      <a:pt x="671" y="4738"/>
                    </a:lnTo>
                    <a:cubicBezTo>
                      <a:pt x="578" y="4992"/>
                      <a:pt x="740" y="5246"/>
                      <a:pt x="1017" y="5246"/>
                    </a:cubicBezTo>
                    <a:cubicBezTo>
                      <a:pt x="1248" y="5246"/>
                      <a:pt x="1479" y="5131"/>
                      <a:pt x="1595" y="4946"/>
                    </a:cubicBezTo>
                    <a:lnTo>
                      <a:pt x="2912" y="2867"/>
                    </a:lnTo>
                    <a:lnTo>
                      <a:pt x="1733" y="5408"/>
                    </a:lnTo>
                    <a:cubicBezTo>
                      <a:pt x="1654" y="5548"/>
                      <a:pt x="1781" y="5722"/>
                      <a:pt x="1936" y="5722"/>
                    </a:cubicBezTo>
                    <a:cubicBezTo>
                      <a:pt x="1961" y="5722"/>
                      <a:pt x="1986" y="5718"/>
                      <a:pt x="2011" y="5709"/>
                    </a:cubicBezTo>
                    <a:cubicBezTo>
                      <a:pt x="2750" y="5478"/>
                      <a:pt x="3374" y="4992"/>
                      <a:pt x="3790" y="4322"/>
                    </a:cubicBezTo>
                    <a:lnTo>
                      <a:pt x="4021" y="3976"/>
                    </a:lnTo>
                    <a:cubicBezTo>
                      <a:pt x="4048" y="3908"/>
                      <a:pt x="4106" y="3873"/>
                      <a:pt x="4173" y="3873"/>
                    </a:cubicBezTo>
                    <a:cubicBezTo>
                      <a:pt x="4221" y="3873"/>
                      <a:pt x="4273" y="3891"/>
                      <a:pt x="4321" y="3930"/>
                    </a:cubicBezTo>
                    <a:cubicBezTo>
                      <a:pt x="4656" y="4176"/>
                      <a:pt x="5448" y="4638"/>
                      <a:pt x="6502" y="4638"/>
                    </a:cubicBezTo>
                    <a:cubicBezTo>
                      <a:pt x="6830" y="4638"/>
                      <a:pt x="7183" y="4594"/>
                      <a:pt x="7556" y="4484"/>
                    </a:cubicBezTo>
                    <a:cubicBezTo>
                      <a:pt x="7625" y="4438"/>
                      <a:pt x="7671" y="4415"/>
                      <a:pt x="7717" y="4369"/>
                    </a:cubicBezTo>
                    <a:cubicBezTo>
                      <a:pt x="7995" y="3837"/>
                      <a:pt x="9242" y="1157"/>
                      <a:pt x="5222" y="117"/>
                    </a:cubicBezTo>
                    <a:cubicBezTo>
                      <a:pt x="5199" y="129"/>
                      <a:pt x="5187" y="135"/>
                      <a:pt x="5176" y="135"/>
                    </a:cubicBezTo>
                    <a:cubicBezTo>
                      <a:pt x="5164" y="135"/>
                      <a:pt x="5153" y="129"/>
                      <a:pt x="5130" y="117"/>
                    </a:cubicBezTo>
                    <a:lnTo>
                      <a:pt x="2912" y="2"/>
                    </a:lnTo>
                    <a:cubicBezTo>
                      <a:pt x="2890" y="1"/>
                      <a:pt x="2867" y="0"/>
                      <a:pt x="2845" y="0"/>
                    </a:cubicBezTo>
                    <a:close/>
                  </a:path>
                </a:pathLst>
              </a:custGeom>
              <a:solidFill>
                <a:srgbClr val="FFD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2906370" y="3599842"/>
                <a:ext cx="11873" cy="25243"/>
              </a:xfrm>
              <a:custGeom>
                <a:rect b="b" l="l" r="r" t="t"/>
                <a:pathLst>
                  <a:path extrusionOk="0" h="1820" w="856">
                    <a:moveTo>
                      <a:pt x="729" y="0"/>
                    </a:moveTo>
                    <a:cubicBezTo>
                      <a:pt x="694" y="0"/>
                      <a:pt x="659" y="26"/>
                      <a:pt x="625" y="78"/>
                    </a:cubicBezTo>
                    <a:lnTo>
                      <a:pt x="1" y="1649"/>
                    </a:lnTo>
                    <a:cubicBezTo>
                      <a:pt x="1" y="1719"/>
                      <a:pt x="1" y="1742"/>
                      <a:pt x="24" y="1765"/>
                    </a:cubicBezTo>
                    <a:lnTo>
                      <a:pt x="47" y="1811"/>
                    </a:lnTo>
                    <a:cubicBezTo>
                      <a:pt x="64" y="1817"/>
                      <a:pt x="80" y="1820"/>
                      <a:pt x="95" y="1820"/>
                    </a:cubicBezTo>
                    <a:cubicBezTo>
                      <a:pt x="138" y="1820"/>
                      <a:pt x="168" y="1794"/>
                      <a:pt x="186" y="1742"/>
                    </a:cubicBezTo>
                    <a:lnTo>
                      <a:pt x="833" y="148"/>
                    </a:lnTo>
                    <a:cubicBezTo>
                      <a:pt x="856" y="101"/>
                      <a:pt x="833" y="32"/>
                      <a:pt x="763" y="9"/>
                    </a:cubicBezTo>
                    <a:cubicBezTo>
                      <a:pt x="752" y="3"/>
                      <a:pt x="740" y="0"/>
                      <a:pt x="7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2931043" y="3607761"/>
                <a:ext cx="8669" cy="6186"/>
              </a:xfrm>
              <a:custGeom>
                <a:rect b="b" l="l" r="r" t="t"/>
                <a:pathLst>
                  <a:path extrusionOk="0" h="446" w="625">
                    <a:moveTo>
                      <a:pt x="111" y="0"/>
                    </a:moveTo>
                    <a:cubicBezTo>
                      <a:pt x="82" y="0"/>
                      <a:pt x="61" y="12"/>
                      <a:pt x="47" y="39"/>
                    </a:cubicBezTo>
                    <a:cubicBezTo>
                      <a:pt x="1" y="85"/>
                      <a:pt x="1" y="131"/>
                      <a:pt x="47" y="154"/>
                    </a:cubicBezTo>
                    <a:cubicBezTo>
                      <a:pt x="70" y="200"/>
                      <a:pt x="232" y="270"/>
                      <a:pt x="440" y="431"/>
                    </a:cubicBezTo>
                    <a:cubicBezTo>
                      <a:pt x="465" y="440"/>
                      <a:pt x="487" y="445"/>
                      <a:pt x="507" y="445"/>
                    </a:cubicBezTo>
                    <a:cubicBezTo>
                      <a:pt x="540" y="445"/>
                      <a:pt x="564" y="429"/>
                      <a:pt x="578" y="385"/>
                    </a:cubicBezTo>
                    <a:cubicBezTo>
                      <a:pt x="625" y="339"/>
                      <a:pt x="625" y="270"/>
                      <a:pt x="555" y="247"/>
                    </a:cubicBezTo>
                    <a:cubicBezTo>
                      <a:pt x="347" y="131"/>
                      <a:pt x="186" y="16"/>
                      <a:pt x="186" y="16"/>
                    </a:cubicBezTo>
                    <a:cubicBezTo>
                      <a:pt x="157" y="6"/>
                      <a:pt x="132" y="0"/>
                      <a:pt x="1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2913429" y="3598150"/>
                <a:ext cx="8655" cy="6186"/>
              </a:xfrm>
              <a:custGeom>
                <a:rect b="b" l="l" r="r" t="t"/>
                <a:pathLst>
                  <a:path extrusionOk="0" h="446" w="624">
                    <a:moveTo>
                      <a:pt x="111" y="0"/>
                    </a:moveTo>
                    <a:cubicBezTo>
                      <a:pt x="81" y="0"/>
                      <a:pt x="60" y="11"/>
                      <a:pt x="46" y="38"/>
                    </a:cubicBezTo>
                    <a:cubicBezTo>
                      <a:pt x="0" y="85"/>
                      <a:pt x="0" y="131"/>
                      <a:pt x="46" y="154"/>
                    </a:cubicBezTo>
                    <a:cubicBezTo>
                      <a:pt x="69" y="154"/>
                      <a:pt x="231" y="270"/>
                      <a:pt x="439" y="431"/>
                    </a:cubicBezTo>
                    <a:cubicBezTo>
                      <a:pt x="464" y="440"/>
                      <a:pt x="487" y="445"/>
                      <a:pt x="506" y="445"/>
                    </a:cubicBezTo>
                    <a:cubicBezTo>
                      <a:pt x="539" y="445"/>
                      <a:pt x="563" y="429"/>
                      <a:pt x="578" y="385"/>
                    </a:cubicBezTo>
                    <a:cubicBezTo>
                      <a:pt x="624" y="339"/>
                      <a:pt x="624" y="270"/>
                      <a:pt x="555" y="246"/>
                    </a:cubicBezTo>
                    <a:cubicBezTo>
                      <a:pt x="347" y="131"/>
                      <a:pt x="185" y="15"/>
                      <a:pt x="185" y="15"/>
                    </a:cubicBezTo>
                    <a:cubicBezTo>
                      <a:pt x="156" y="6"/>
                      <a:pt x="131" y="0"/>
                      <a:pt x="1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2950917" y="3615860"/>
                <a:ext cx="5132" cy="7989"/>
              </a:xfrm>
              <a:custGeom>
                <a:rect b="b" l="l" r="r" t="t"/>
                <a:pathLst>
                  <a:path extrusionOk="0" h="576" w="370">
                    <a:moveTo>
                      <a:pt x="243" y="0"/>
                    </a:moveTo>
                    <a:cubicBezTo>
                      <a:pt x="210" y="0"/>
                      <a:pt x="179" y="26"/>
                      <a:pt x="162" y="78"/>
                    </a:cubicBezTo>
                    <a:cubicBezTo>
                      <a:pt x="162" y="78"/>
                      <a:pt x="116" y="263"/>
                      <a:pt x="23" y="425"/>
                    </a:cubicBezTo>
                    <a:cubicBezTo>
                      <a:pt x="0" y="448"/>
                      <a:pt x="0" y="494"/>
                      <a:pt x="23" y="540"/>
                    </a:cubicBezTo>
                    <a:cubicBezTo>
                      <a:pt x="46" y="564"/>
                      <a:pt x="81" y="575"/>
                      <a:pt x="110" y="575"/>
                    </a:cubicBezTo>
                    <a:cubicBezTo>
                      <a:pt x="139" y="575"/>
                      <a:pt x="162" y="564"/>
                      <a:pt x="162" y="540"/>
                    </a:cubicBezTo>
                    <a:cubicBezTo>
                      <a:pt x="277" y="356"/>
                      <a:pt x="347" y="125"/>
                      <a:pt x="347" y="125"/>
                    </a:cubicBezTo>
                    <a:cubicBezTo>
                      <a:pt x="370" y="102"/>
                      <a:pt x="347" y="32"/>
                      <a:pt x="277" y="9"/>
                    </a:cubicBezTo>
                    <a:cubicBezTo>
                      <a:pt x="266" y="3"/>
                      <a:pt x="254" y="0"/>
                      <a:pt x="2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2869520" y="4301684"/>
                <a:ext cx="179797" cy="228578"/>
              </a:xfrm>
              <a:custGeom>
                <a:rect b="b" l="l" r="r" t="t"/>
                <a:pathLst>
                  <a:path extrusionOk="0" h="16480" w="12963">
                    <a:moveTo>
                      <a:pt x="394" y="1"/>
                    </a:moveTo>
                    <a:lnTo>
                      <a:pt x="93" y="8642"/>
                    </a:lnTo>
                    <a:cubicBezTo>
                      <a:pt x="1" y="10467"/>
                      <a:pt x="810" y="12200"/>
                      <a:pt x="2242" y="13285"/>
                    </a:cubicBezTo>
                    <a:lnTo>
                      <a:pt x="6285" y="16428"/>
                    </a:lnTo>
                    <a:cubicBezTo>
                      <a:pt x="6331" y="16462"/>
                      <a:pt x="6383" y="16480"/>
                      <a:pt x="6438" y="16480"/>
                    </a:cubicBezTo>
                    <a:cubicBezTo>
                      <a:pt x="6493" y="16480"/>
                      <a:pt x="6551" y="16462"/>
                      <a:pt x="6609" y="16428"/>
                    </a:cubicBezTo>
                    <a:lnTo>
                      <a:pt x="10190" y="14094"/>
                    </a:lnTo>
                    <a:cubicBezTo>
                      <a:pt x="11830" y="13031"/>
                      <a:pt x="12847" y="11183"/>
                      <a:pt x="12870" y="9219"/>
                    </a:cubicBezTo>
                    <a:lnTo>
                      <a:pt x="12962" y="232"/>
                    </a:lnTo>
                    <a:lnTo>
                      <a:pt x="394" y="1"/>
                    </a:lnTo>
                    <a:close/>
                  </a:path>
                </a:pathLst>
              </a:custGeom>
              <a:solidFill>
                <a:srgbClr val="43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2869520" y="4301684"/>
                <a:ext cx="179797" cy="228578"/>
              </a:xfrm>
              <a:custGeom>
                <a:rect b="b" l="l" r="r" t="t"/>
                <a:pathLst>
                  <a:path extrusionOk="0" h="16480" w="12963">
                    <a:moveTo>
                      <a:pt x="394" y="1"/>
                    </a:moveTo>
                    <a:lnTo>
                      <a:pt x="93" y="8642"/>
                    </a:lnTo>
                    <a:cubicBezTo>
                      <a:pt x="1" y="10467"/>
                      <a:pt x="810" y="12200"/>
                      <a:pt x="2242" y="13285"/>
                    </a:cubicBezTo>
                    <a:lnTo>
                      <a:pt x="6285" y="16428"/>
                    </a:lnTo>
                    <a:cubicBezTo>
                      <a:pt x="6331" y="16462"/>
                      <a:pt x="6383" y="16480"/>
                      <a:pt x="6438" y="16480"/>
                    </a:cubicBezTo>
                    <a:cubicBezTo>
                      <a:pt x="6493" y="16480"/>
                      <a:pt x="6551" y="16462"/>
                      <a:pt x="6609" y="16428"/>
                    </a:cubicBezTo>
                    <a:lnTo>
                      <a:pt x="10190" y="14094"/>
                    </a:lnTo>
                    <a:cubicBezTo>
                      <a:pt x="11830" y="13031"/>
                      <a:pt x="12847" y="11183"/>
                      <a:pt x="12870" y="9219"/>
                    </a:cubicBezTo>
                    <a:lnTo>
                      <a:pt x="12962" y="232"/>
                    </a:lnTo>
                    <a:lnTo>
                      <a:pt x="3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2891960" y="4301684"/>
                <a:ext cx="135233" cy="172182"/>
              </a:xfrm>
              <a:custGeom>
                <a:rect b="b" l="l" r="r" t="t"/>
                <a:pathLst>
                  <a:path extrusionOk="0" h="12414" w="9750">
                    <a:moveTo>
                      <a:pt x="324" y="1"/>
                    </a:moveTo>
                    <a:lnTo>
                      <a:pt x="23" y="6493"/>
                    </a:lnTo>
                    <a:cubicBezTo>
                      <a:pt x="0" y="7856"/>
                      <a:pt x="601" y="9150"/>
                      <a:pt x="1664" y="10005"/>
                    </a:cubicBezTo>
                    <a:lnTo>
                      <a:pt x="4713" y="12361"/>
                    </a:lnTo>
                    <a:cubicBezTo>
                      <a:pt x="4748" y="12396"/>
                      <a:pt x="4788" y="12413"/>
                      <a:pt x="4832" y="12413"/>
                    </a:cubicBezTo>
                    <a:cubicBezTo>
                      <a:pt x="4875" y="12413"/>
                      <a:pt x="4921" y="12396"/>
                      <a:pt x="4967" y="12361"/>
                    </a:cubicBezTo>
                    <a:lnTo>
                      <a:pt x="7647" y="10605"/>
                    </a:lnTo>
                    <a:cubicBezTo>
                      <a:pt x="8895" y="9797"/>
                      <a:pt x="9634" y="8411"/>
                      <a:pt x="9681" y="6932"/>
                    </a:cubicBezTo>
                    <a:lnTo>
                      <a:pt x="9750" y="186"/>
                    </a:lnTo>
                    <a:lnTo>
                      <a:pt x="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2937131" y="4225432"/>
                <a:ext cx="41360" cy="168770"/>
              </a:xfrm>
              <a:custGeom>
                <a:rect b="b" l="l" r="r" t="t"/>
                <a:pathLst>
                  <a:path extrusionOk="0" h="12168" w="2982">
                    <a:moveTo>
                      <a:pt x="24" y="0"/>
                    </a:moveTo>
                    <a:lnTo>
                      <a:pt x="1" y="9681"/>
                    </a:lnTo>
                    <a:cubicBezTo>
                      <a:pt x="1" y="10143"/>
                      <a:pt x="116" y="10605"/>
                      <a:pt x="347" y="11021"/>
                    </a:cubicBezTo>
                    <a:lnTo>
                      <a:pt x="832" y="11852"/>
                    </a:lnTo>
                    <a:cubicBezTo>
                      <a:pt x="977" y="12057"/>
                      <a:pt x="1209" y="12168"/>
                      <a:pt x="1435" y="12168"/>
                    </a:cubicBezTo>
                    <a:cubicBezTo>
                      <a:pt x="1642" y="12168"/>
                      <a:pt x="1843" y="12075"/>
                      <a:pt x="1965" y="11875"/>
                    </a:cubicBezTo>
                    <a:lnTo>
                      <a:pt x="2404" y="11205"/>
                    </a:lnTo>
                    <a:cubicBezTo>
                      <a:pt x="2750" y="10697"/>
                      <a:pt x="2958" y="10050"/>
                      <a:pt x="2958" y="9427"/>
                    </a:cubicBezTo>
                    <a:lnTo>
                      <a:pt x="29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2761868" y="4467668"/>
                <a:ext cx="4078" cy="388"/>
              </a:xfrm>
              <a:custGeom>
                <a:rect b="b" l="l" r="r" t="t"/>
                <a:pathLst>
                  <a:path extrusionOk="0" h="28" w="294">
                    <a:moveTo>
                      <a:pt x="0" y="1"/>
                    </a:moveTo>
                    <a:cubicBezTo>
                      <a:pt x="200" y="14"/>
                      <a:pt x="269" y="27"/>
                      <a:pt x="283" y="27"/>
                    </a:cubicBezTo>
                    <a:cubicBezTo>
                      <a:pt x="293" y="27"/>
                      <a:pt x="274" y="20"/>
                      <a:pt x="254" y="1"/>
                    </a:cubicBezTo>
                    <a:close/>
                  </a:path>
                </a:pathLst>
              </a:custGeom>
              <a:solidFill>
                <a:srgbClr val="2E5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2756418" y="4407754"/>
                <a:ext cx="156384" cy="127549"/>
              </a:xfrm>
              <a:custGeom>
                <a:rect b="b" l="l" r="r" t="t"/>
                <a:pathLst>
                  <a:path extrusionOk="0" h="9196" w="11275">
                    <a:moveTo>
                      <a:pt x="6908" y="0"/>
                    </a:moveTo>
                    <a:lnTo>
                      <a:pt x="0" y="23"/>
                    </a:lnTo>
                    <a:lnTo>
                      <a:pt x="693" y="8433"/>
                    </a:lnTo>
                    <a:cubicBezTo>
                      <a:pt x="693" y="8849"/>
                      <a:pt x="1040" y="9195"/>
                      <a:pt x="1456" y="9195"/>
                    </a:cubicBezTo>
                    <a:lnTo>
                      <a:pt x="11275" y="9195"/>
                    </a:lnTo>
                    <a:lnTo>
                      <a:pt x="11275" y="9080"/>
                    </a:lnTo>
                    <a:cubicBezTo>
                      <a:pt x="11275" y="7024"/>
                      <a:pt x="9635" y="5360"/>
                      <a:pt x="7578" y="5360"/>
                    </a:cubicBezTo>
                    <a:cubicBezTo>
                      <a:pt x="7024" y="5360"/>
                      <a:pt x="6585" y="4829"/>
                      <a:pt x="6700" y="4274"/>
                    </a:cubicBezTo>
                    <a:lnTo>
                      <a:pt x="69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84" name="Google Shape;984;p55"/>
              <p:cNvSpPr/>
              <p:nvPr/>
            </p:nvSpPr>
            <p:spPr>
              <a:xfrm>
                <a:off x="2765710" y="4525350"/>
                <a:ext cx="146772" cy="13149"/>
              </a:xfrm>
              <a:custGeom>
                <a:rect b="b" l="l" r="r" t="t"/>
                <a:pathLst>
                  <a:path extrusionOk="0" h="948" w="10582">
                    <a:moveTo>
                      <a:pt x="0" y="0"/>
                    </a:moveTo>
                    <a:lnTo>
                      <a:pt x="0" y="924"/>
                    </a:lnTo>
                    <a:lnTo>
                      <a:pt x="10559" y="947"/>
                    </a:lnTo>
                    <a:lnTo>
                      <a:pt x="10582" y="23"/>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2819855" y="4464784"/>
                <a:ext cx="35271" cy="3218"/>
              </a:xfrm>
              <a:custGeom>
                <a:rect b="b" l="l" r="r" t="t"/>
                <a:pathLst>
                  <a:path extrusionOk="0" h="232" w="2543">
                    <a:moveTo>
                      <a:pt x="116" y="1"/>
                    </a:moveTo>
                    <a:cubicBezTo>
                      <a:pt x="47" y="1"/>
                      <a:pt x="1" y="47"/>
                      <a:pt x="1" y="116"/>
                    </a:cubicBezTo>
                    <a:cubicBezTo>
                      <a:pt x="1" y="162"/>
                      <a:pt x="47" y="232"/>
                      <a:pt x="116" y="232"/>
                    </a:cubicBezTo>
                    <a:lnTo>
                      <a:pt x="2427" y="232"/>
                    </a:lnTo>
                    <a:cubicBezTo>
                      <a:pt x="2473" y="232"/>
                      <a:pt x="2542" y="162"/>
                      <a:pt x="2542" y="116"/>
                    </a:cubicBezTo>
                    <a:cubicBezTo>
                      <a:pt x="2542" y="47"/>
                      <a:pt x="2473" y="1"/>
                      <a:pt x="2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2819855" y="4449403"/>
                <a:ext cx="35271" cy="3218"/>
              </a:xfrm>
              <a:custGeom>
                <a:rect b="b" l="l" r="r" t="t"/>
                <a:pathLst>
                  <a:path extrusionOk="0" h="232" w="2543">
                    <a:moveTo>
                      <a:pt x="116" y="1"/>
                    </a:moveTo>
                    <a:cubicBezTo>
                      <a:pt x="47" y="1"/>
                      <a:pt x="1" y="70"/>
                      <a:pt x="1" y="116"/>
                    </a:cubicBezTo>
                    <a:cubicBezTo>
                      <a:pt x="1" y="185"/>
                      <a:pt x="47" y="232"/>
                      <a:pt x="116" y="232"/>
                    </a:cubicBezTo>
                    <a:lnTo>
                      <a:pt x="2427" y="232"/>
                    </a:lnTo>
                    <a:cubicBezTo>
                      <a:pt x="2473" y="232"/>
                      <a:pt x="2542" y="209"/>
                      <a:pt x="2542" y="116"/>
                    </a:cubicBezTo>
                    <a:cubicBezTo>
                      <a:pt x="2542" y="70"/>
                      <a:pt x="2473" y="1"/>
                      <a:pt x="2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2822739" y="4477599"/>
                <a:ext cx="35271" cy="7393"/>
              </a:xfrm>
              <a:custGeom>
                <a:rect b="b" l="l" r="r" t="t"/>
                <a:pathLst>
                  <a:path extrusionOk="0" h="533" w="2543">
                    <a:moveTo>
                      <a:pt x="2427" y="1"/>
                    </a:moveTo>
                    <a:lnTo>
                      <a:pt x="70" y="347"/>
                    </a:lnTo>
                    <a:cubicBezTo>
                      <a:pt x="24" y="347"/>
                      <a:pt x="1" y="394"/>
                      <a:pt x="1" y="463"/>
                    </a:cubicBezTo>
                    <a:cubicBezTo>
                      <a:pt x="24" y="509"/>
                      <a:pt x="47" y="532"/>
                      <a:pt x="116" y="532"/>
                    </a:cubicBezTo>
                    <a:lnTo>
                      <a:pt x="2450" y="186"/>
                    </a:lnTo>
                    <a:cubicBezTo>
                      <a:pt x="2496" y="186"/>
                      <a:pt x="2542" y="139"/>
                      <a:pt x="2542" y="70"/>
                    </a:cubicBezTo>
                    <a:cubicBezTo>
                      <a:pt x="2542" y="24"/>
                      <a:pt x="2473" y="1"/>
                      <a:pt x="2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2554873" y="4407754"/>
                <a:ext cx="156384" cy="127549"/>
              </a:xfrm>
              <a:custGeom>
                <a:rect b="b" l="l" r="r" t="t"/>
                <a:pathLst>
                  <a:path extrusionOk="0" h="9196" w="11275">
                    <a:moveTo>
                      <a:pt x="4367" y="0"/>
                    </a:moveTo>
                    <a:lnTo>
                      <a:pt x="4575" y="4274"/>
                    </a:lnTo>
                    <a:cubicBezTo>
                      <a:pt x="4690" y="4829"/>
                      <a:pt x="4251" y="5360"/>
                      <a:pt x="3720" y="5360"/>
                    </a:cubicBezTo>
                    <a:cubicBezTo>
                      <a:pt x="1664" y="5360"/>
                      <a:pt x="0" y="7024"/>
                      <a:pt x="0" y="9080"/>
                    </a:cubicBezTo>
                    <a:lnTo>
                      <a:pt x="0" y="9195"/>
                    </a:lnTo>
                    <a:lnTo>
                      <a:pt x="9842" y="9195"/>
                    </a:lnTo>
                    <a:cubicBezTo>
                      <a:pt x="10235" y="9195"/>
                      <a:pt x="10582" y="8849"/>
                      <a:pt x="10582" y="8433"/>
                    </a:cubicBezTo>
                    <a:lnTo>
                      <a:pt x="11275" y="23"/>
                    </a:lnTo>
                    <a:lnTo>
                      <a:pt x="43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89" name="Google Shape;989;p55"/>
              <p:cNvSpPr/>
              <p:nvPr/>
            </p:nvSpPr>
            <p:spPr>
              <a:xfrm>
                <a:off x="2555192" y="4525669"/>
                <a:ext cx="146772" cy="12830"/>
              </a:xfrm>
              <a:custGeom>
                <a:rect b="b" l="l" r="r" t="t"/>
                <a:pathLst>
                  <a:path extrusionOk="0" h="925" w="10582">
                    <a:moveTo>
                      <a:pt x="0" y="0"/>
                    </a:moveTo>
                    <a:lnTo>
                      <a:pt x="0" y="924"/>
                    </a:lnTo>
                    <a:lnTo>
                      <a:pt x="10582" y="924"/>
                    </a:lnTo>
                    <a:lnTo>
                      <a:pt x="105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2612221" y="4464784"/>
                <a:ext cx="35271" cy="3218"/>
              </a:xfrm>
              <a:custGeom>
                <a:rect b="b" l="l" r="r" t="t"/>
                <a:pathLst>
                  <a:path extrusionOk="0" h="232" w="2543">
                    <a:moveTo>
                      <a:pt x="116" y="1"/>
                    </a:moveTo>
                    <a:cubicBezTo>
                      <a:pt x="70" y="1"/>
                      <a:pt x="1" y="47"/>
                      <a:pt x="1" y="116"/>
                    </a:cubicBezTo>
                    <a:cubicBezTo>
                      <a:pt x="1" y="162"/>
                      <a:pt x="70" y="232"/>
                      <a:pt x="116" y="232"/>
                    </a:cubicBezTo>
                    <a:lnTo>
                      <a:pt x="2427" y="232"/>
                    </a:lnTo>
                    <a:cubicBezTo>
                      <a:pt x="2519" y="232"/>
                      <a:pt x="2542" y="162"/>
                      <a:pt x="2542" y="116"/>
                    </a:cubicBezTo>
                    <a:cubicBezTo>
                      <a:pt x="2542" y="47"/>
                      <a:pt x="2496" y="1"/>
                      <a:pt x="2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2612221" y="4449403"/>
                <a:ext cx="35271" cy="3218"/>
              </a:xfrm>
              <a:custGeom>
                <a:rect b="b" l="l" r="r" t="t"/>
                <a:pathLst>
                  <a:path extrusionOk="0" h="232" w="2543">
                    <a:moveTo>
                      <a:pt x="116" y="1"/>
                    </a:moveTo>
                    <a:cubicBezTo>
                      <a:pt x="70" y="1"/>
                      <a:pt x="1" y="70"/>
                      <a:pt x="1" y="116"/>
                    </a:cubicBezTo>
                    <a:cubicBezTo>
                      <a:pt x="1" y="185"/>
                      <a:pt x="70" y="232"/>
                      <a:pt x="116" y="232"/>
                    </a:cubicBezTo>
                    <a:lnTo>
                      <a:pt x="2427" y="232"/>
                    </a:lnTo>
                    <a:cubicBezTo>
                      <a:pt x="2519" y="232"/>
                      <a:pt x="2542" y="209"/>
                      <a:pt x="2542" y="116"/>
                    </a:cubicBezTo>
                    <a:cubicBezTo>
                      <a:pt x="2542" y="70"/>
                      <a:pt x="2496" y="1"/>
                      <a:pt x="2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2609656" y="4477391"/>
                <a:ext cx="35271" cy="7601"/>
              </a:xfrm>
              <a:custGeom>
                <a:rect b="b" l="l" r="r" t="t"/>
                <a:pathLst>
                  <a:path extrusionOk="0" h="548" w="2543">
                    <a:moveTo>
                      <a:pt x="72" y="1"/>
                    </a:moveTo>
                    <a:cubicBezTo>
                      <a:pt x="28" y="1"/>
                      <a:pt x="1" y="50"/>
                      <a:pt x="1" y="85"/>
                    </a:cubicBezTo>
                    <a:cubicBezTo>
                      <a:pt x="1" y="154"/>
                      <a:pt x="24" y="201"/>
                      <a:pt x="70" y="201"/>
                    </a:cubicBezTo>
                    <a:lnTo>
                      <a:pt x="2450" y="547"/>
                    </a:lnTo>
                    <a:cubicBezTo>
                      <a:pt x="2496" y="547"/>
                      <a:pt x="2542" y="524"/>
                      <a:pt x="2542" y="478"/>
                    </a:cubicBezTo>
                    <a:cubicBezTo>
                      <a:pt x="2542" y="409"/>
                      <a:pt x="2496" y="362"/>
                      <a:pt x="2450" y="362"/>
                    </a:cubicBezTo>
                    <a:lnTo>
                      <a:pt x="116" y="16"/>
                    </a:lnTo>
                    <a:cubicBezTo>
                      <a:pt x="100" y="5"/>
                      <a:pt x="85" y="1"/>
                      <a:pt x="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55"/>
            <p:cNvGrpSpPr/>
            <p:nvPr/>
          </p:nvGrpSpPr>
          <p:grpSpPr>
            <a:xfrm flipH="1">
              <a:off x="4815845" y="3215635"/>
              <a:ext cx="2667529" cy="1927922"/>
              <a:chOff x="3217149" y="3242033"/>
              <a:chExt cx="1735994" cy="1253933"/>
            </a:xfrm>
          </p:grpSpPr>
          <p:sp>
            <p:nvSpPr>
              <p:cNvPr id="994" name="Google Shape;994;p55"/>
              <p:cNvSpPr/>
              <p:nvPr/>
            </p:nvSpPr>
            <p:spPr>
              <a:xfrm>
                <a:off x="4629306" y="4242614"/>
                <a:ext cx="61260" cy="172170"/>
              </a:xfrm>
              <a:custGeom>
                <a:rect b="b" l="l" r="r" t="t"/>
                <a:pathLst>
                  <a:path extrusionOk="0" h="10975" w="3905">
                    <a:moveTo>
                      <a:pt x="1068" y="1"/>
                    </a:moveTo>
                    <a:cubicBezTo>
                      <a:pt x="420" y="1"/>
                      <a:pt x="30" y="996"/>
                      <a:pt x="30" y="1748"/>
                    </a:cubicBezTo>
                    <a:cubicBezTo>
                      <a:pt x="1" y="5119"/>
                      <a:pt x="1243" y="8461"/>
                      <a:pt x="3490" y="10974"/>
                    </a:cubicBezTo>
                    <a:lnTo>
                      <a:pt x="3816" y="10265"/>
                    </a:lnTo>
                    <a:cubicBezTo>
                      <a:pt x="3904" y="7101"/>
                      <a:pt x="3283" y="3877"/>
                      <a:pt x="2012" y="920"/>
                    </a:cubicBezTo>
                    <a:cubicBezTo>
                      <a:pt x="1864" y="565"/>
                      <a:pt x="1657" y="151"/>
                      <a:pt x="1272" y="33"/>
                    </a:cubicBezTo>
                    <a:cubicBezTo>
                      <a:pt x="1202" y="11"/>
                      <a:pt x="1133" y="1"/>
                      <a:pt x="10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4673843" y="4210250"/>
                <a:ext cx="154036" cy="212879"/>
              </a:xfrm>
              <a:custGeom>
                <a:rect b="b" l="l" r="r" t="t"/>
                <a:pathLst>
                  <a:path extrusionOk="0" h="13570" w="9819">
                    <a:moveTo>
                      <a:pt x="7836" y="0"/>
                    </a:moveTo>
                    <a:cubicBezTo>
                      <a:pt x="7727" y="0"/>
                      <a:pt x="7619" y="8"/>
                      <a:pt x="7512" y="26"/>
                    </a:cubicBezTo>
                    <a:cubicBezTo>
                      <a:pt x="6566" y="174"/>
                      <a:pt x="5826" y="824"/>
                      <a:pt x="5176" y="1475"/>
                    </a:cubicBezTo>
                    <a:cubicBezTo>
                      <a:pt x="2041" y="4609"/>
                      <a:pt x="149" y="8986"/>
                      <a:pt x="1" y="13422"/>
                    </a:cubicBezTo>
                    <a:lnTo>
                      <a:pt x="60" y="13570"/>
                    </a:lnTo>
                    <a:cubicBezTo>
                      <a:pt x="3727" y="10731"/>
                      <a:pt x="6832" y="7123"/>
                      <a:pt x="9168" y="3131"/>
                    </a:cubicBezTo>
                    <a:cubicBezTo>
                      <a:pt x="9493" y="2598"/>
                      <a:pt x="9819" y="1918"/>
                      <a:pt x="9671" y="1297"/>
                    </a:cubicBezTo>
                    <a:cubicBezTo>
                      <a:pt x="9514" y="487"/>
                      <a:pt x="8664" y="0"/>
                      <a:pt x="7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4283224" y="3779879"/>
                <a:ext cx="597537" cy="537014"/>
              </a:xfrm>
              <a:custGeom>
                <a:rect b="b" l="l" r="r" t="t"/>
                <a:pathLst>
                  <a:path extrusionOk="0" h="34232" w="38090">
                    <a:moveTo>
                      <a:pt x="26522" y="1"/>
                    </a:moveTo>
                    <a:cubicBezTo>
                      <a:pt x="21511" y="1"/>
                      <a:pt x="16406" y="2528"/>
                      <a:pt x="12539" y="5931"/>
                    </a:cubicBezTo>
                    <a:cubicBezTo>
                      <a:pt x="4555" y="12910"/>
                      <a:pt x="1" y="23615"/>
                      <a:pt x="503" y="34232"/>
                    </a:cubicBezTo>
                    <a:lnTo>
                      <a:pt x="1125" y="33906"/>
                    </a:lnTo>
                    <a:cubicBezTo>
                      <a:pt x="1598" y="28495"/>
                      <a:pt x="4939" y="23615"/>
                      <a:pt x="9375" y="20481"/>
                    </a:cubicBezTo>
                    <a:cubicBezTo>
                      <a:pt x="13811" y="17375"/>
                      <a:pt x="19193" y="15867"/>
                      <a:pt x="24605" y="15394"/>
                    </a:cubicBezTo>
                    <a:cubicBezTo>
                      <a:pt x="26971" y="15158"/>
                      <a:pt x="29396" y="15128"/>
                      <a:pt x="31673" y="14418"/>
                    </a:cubicBezTo>
                    <a:cubicBezTo>
                      <a:pt x="33950" y="13679"/>
                      <a:pt x="36138" y="12171"/>
                      <a:pt x="36878" y="9923"/>
                    </a:cubicBezTo>
                    <a:cubicBezTo>
                      <a:pt x="38090" y="6256"/>
                      <a:pt x="35074" y="2382"/>
                      <a:pt x="31525" y="933"/>
                    </a:cubicBezTo>
                    <a:cubicBezTo>
                      <a:pt x="29902" y="290"/>
                      <a:pt x="28217" y="1"/>
                      <a:pt x="265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4292040" y="3871228"/>
                <a:ext cx="505138" cy="458200"/>
              </a:xfrm>
              <a:custGeom>
                <a:rect b="b" l="l" r="r" t="t"/>
                <a:pathLst>
                  <a:path extrusionOk="0" h="29208" w="32200">
                    <a:moveTo>
                      <a:pt x="27880" y="1"/>
                    </a:moveTo>
                    <a:cubicBezTo>
                      <a:pt x="23012" y="1"/>
                      <a:pt x="18145" y="2029"/>
                      <a:pt x="14107" y="4573"/>
                    </a:cubicBezTo>
                    <a:cubicBezTo>
                      <a:pt x="12421" y="5608"/>
                      <a:pt x="10795" y="6732"/>
                      <a:pt x="9464" y="8181"/>
                    </a:cubicBezTo>
                    <a:cubicBezTo>
                      <a:pt x="7009" y="10872"/>
                      <a:pt x="4821" y="13918"/>
                      <a:pt x="3165" y="17201"/>
                    </a:cubicBezTo>
                    <a:cubicBezTo>
                      <a:pt x="1331" y="20838"/>
                      <a:pt x="208" y="24771"/>
                      <a:pt x="1" y="28882"/>
                    </a:cubicBezTo>
                    <a:cubicBezTo>
                      <a:pt x="1" y="29097"/>
                      <a:pt x="188" y="29208"/>
                      <a:pt x="384" y="29208"/>
                    </a:cubicBezTo>
                    <a:cubicBezTo>
                      <a:pt x="594" y="29208"/>
                      <a:pt x="813" y="29082"/>
                      <a:pt x="829" y="28823"/>
                    </a:cubicBezTo>
                    <a:cubicBezTo>
                      <a:pt x="1154" y="21696"/>
                      <a:pt x="4555" y="14983"/>
                      <a:pt x="9168" y="9660"/>
                    </a:cubicBezTo>
                    <a:cubicBezTo>
                      <a:pt x="9848" y="8891"/>
                      <a:pt x="10528" y="8122"/>
                      <a:pt x="11327" y="7501"/>
                    </a:cubicBezTo>
                    <a:cubicBezTo>
                      <a:pt x="12066" y="6850"/>
                      <a:pt x="12865" y="6259"/>
                      <a:pt x="13693" y="5756"/>
                    </a:cubicBezTo>
                    <a:cubicBezTo>
                      <a:pt x="16029" y="4189"/>
                      <a:pt x="18543" y="2917"/>
                      <a:pt x="21145" y="2001"/>
                    </a:cubicBezTo>
                    <a:cubicBezTo>
                      <a:pt x="23324" y="1268"/>
                      <a:pt x="25617" y="786"/>
                      <a:pt x="27908" y="786"/>
                    </a:cubicBezTo>
                    <a:cubicBezTo>
                      <a:pt x="29130" y="786"/>
                      <a:pt x="30351" y="923"/>
                      <a:pt x="31554" y="1232"/>
                    </a:cubicBezTo>
                    <a:cubicBezTo>
                      <a:pt x="31591" y="1240"/>
                      <a:pt x="31627" y="1244"/>
                      <a:pt x="31660" y="1244"/>
                    </a:cubicBezTo>
                    <a:cubicBezTo>
                      <a:pt x="32080" y="1244"/>
                      <a:pt x="32200" y="600"/>
                      <a:pt x="31761" y="463"/>
                    </a:cubicBezTo>
                    <a:cubicBezTo>
                      <a:pt x="30478" y="145"/>
                      <a:pt x="29179" y="1"/>
                      <a:pt x="278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3860132" y="3973181"/>
                <a:ext cx="316856" cy="343713"/>
              </a:xfrm>
              <a:custGeom>
                <a:rect b="b" l="l" r="r" t="t"/>
                <a:pathLst>
                  <a:path extrusionOk="0" h="21910" w="20198">
                    <a:moveTo>
                      <a:pt x="4028" y="0"/>
                    </a:moveTo>
                    <a:cubicBezTo>
                      <a:pt x="3206" y="0"/>
                      <a:pt x="2396" y="100"/>
                      <a:pt x="1686" y="499"/>
                    </a:cubicBezTo>
                    <a:cubicBezTo>
                      <a:pt x="474" y="1239"/>
                      <a:pt x="1" y="2865"/>
                      <a:pt x="296" y="4255"/>
                    </a:cubicBezTo>
                    <a:cubicBezTo>
                      <a:pt x="563" y="5645"/>
                      <a:pt x="1450" y="6828"/>
                      <a:pt x="2426" y="7833"/>
                    </a:cubicBezTo>
                    <a:cubicBezTo>
                      <a:pt x="6122" y="11530"/>
                      <a:pt x="11504" y="12920"/>
                      <a:pt x="15792" y="15995"/>
                    </a:cubicBezTo>
                    <a:cubicBezTo>
                      <a:pt x="17243" y="17056"/>
                      <a:pt x="18647" y="18403"/>
                      <a:pt x="19376" y="20024"/>
                    </a:cubicBezTo>
                    <a:lnTo>
                      <a:pt x="19376" y="20024"/>
                    </a:lnTo>
                    <a:cubicBezTo>
                      <a:pt x="20198" y="14601"/>
                      <a:pt x="18663" y="10213"/>
                      <a:pt x="14964" y="5852"/>
                    </a:cubicBezTo>
                    <a:cubicBezTo>
                      <a:pt x="13663" y="4314"/>
                      <a:pt x="11386" y="1978"/>
                      <a:pt x="8725" y="736"/>
                    </a:cubicBezTo>
                    <a:cubicBezTo>
                      <a:pt x="7542" y="174"/>
                      <a:pt x="6122" y="115"/>
                      <a:pt x="4851" y="26"/>
                    </a:cubicBezTo>
                    <a:cubicBezTo>
                      <a:pt x="4577" y="11"/>
                      <a:pt x="4302" y="0"/>
                      <a:pt x="4028" y="0"/>
                    </a:cubicBezTo>
                    <a:close/>
                    <a:moveTo>
                      <a:pt x="19376" y="20024"/>
                    </a:moveTo>
                    <a:cubicBezTo>
                      <a:pt x="19317" y="20410"/>
                      <a:pt x="19246" y="20802"/>
                      <a:pt x="19164" y="21200"/>
                    </a:cubicBezTo>
                    <a:lnTo>
                      <a:pt x="19873" y="21910"/>
                    </a:lnTo>
                    <a:cubicBezTo>
                      <a:pt x="19818" y="21245"/>
                      <a:pt x="19642" y="20616"/>
                      <a:pt x="19376" y="2002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3929973" y="4040904"/>
                <a:ext cx="235438" cy="281387"/>
              </a:xfrm>
              <a:custGeom>
                <a:rect b="b" l="l" r="r" t="t"/>
                <a:pathLst>
                  <a:path extrusionOk="0" h="17937" w="15008">
                    <a:moveTo>
                      <a:pt x="470" y="0"/>
                    </a:moveTo>
                    <a:cubicBezTo>
                      <a:pt x="103" y="0"/>
                      <a:pt x="0" y="639"/>
                      <a:pt x="399" y="825"/>
                    </a:cubicBezTo>
                    <a:cubicBezTo>
                      <a:pt x="5633" y="2984"/>
                      <a:pt x="10128" y="7095"/>
                      <a:pt x="12701" y="12151"/>
                    </a:cubicBezTo>
                    <a:cubicBezTo>
                      <a:pt x="13558" y="13837"/>
                      <a:pt x="14150" y="15641"/>
                      <a:pt x="14061" y="17534"/>
                    </a:cubicBezTo>
                    <a:cubicBezTo>
                      <a:pt x="14046" y="17804"/>
                      <a:pt x="14252" y="17937"/>
                      <a:pt x="14462" y="17937"/>
                    </a:cubicBezTo>
                    <a:cubicBezTo>
                      <a:pt x="14666" y="17937"/>
                      <a:pt x="14875" y="17811"/>
                      <a:pt x="14889" y="17563"/>
                    </a:cubicBezTo>
                    <a:cubicBezTo>
                      <a:pt x="15007" y="14310"/>
                      <a:pt x="13292" y="11176"/>
                      <a:pt x="11429" y="8573"/>
                    </a:cubicBezTo>
                    <a:cubicBezTo>
                      <a:pt x="9714" y="6178"/>
                      <a:pt x="7555" y="4108"/>
                      <a:pt x="5101" y="2452"/>
                    </a:cubicBezTo>
                    <a:cubicBezTo>
                      <a:pt x="3681" y="1476"/>
                      <a:pt x="2173" y="707"/>
                      <a:pt x="606" y="27"/>
                    </a:cubicBezTo>
                    <a:cubicBezTo>
                      <a:pt x="557" y="9"/>
                      <a:pt x="512" y="0"/>
                      <a:pt x="4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4121313" y="3667416"/>
                <a:ext cx="160546" cy="593348"/>
              </a:xfrm>
              <a:custGeom>
                <a:rect b="b" l="l" r="r" t="t"/>
                <a:pathLst>
                  <a:path extrusionOk="0" h="37823" w="10234">
                    <a:moveTo>
                      <a:pt x="3892" y="0"/>
                    </a:moveTo>
                    <a:cubicBezTo>
                      <a:pt x="3635" y="0"/>
                      <a:pt x="3372" y="46"/>
                      <a:pt x="3106" y="147"/>
                    </a:cubicBezTo>
                    <a:cubicBezTo>
                      <a:pt x="2248" y="473"/>
                      <a:pt x="1687" y="1271"/>
                      <a:pt x="1332" y="2040"/>
                    </a:cubicBezTo>
                    <a:cubicBezTo>
                      <a:pt x="1" y="4761"/>
                      <a:pt x="238" y="8013"/>
                      <a:pt x="740" y="11059"/>
                    </a:cubicBezTo>
                    <a:cubicBezTo>
                      <a:pt x="2248" y="20256"/>
                      <a:pt x="5679" y="29010"/>
                      <a:pt x="9080" y="37704"/>
                    </a:cubicBezTo>
                    <a:lnTo>
                      <a:pt x="10233" y="37822"/>
                    </a:lnTo>
                    <a:cubicBezTo>
                      <a:pt x="8754" y="32174"/>
                      <a:pt x="8222" y="26260"/>
                      <a:pt x="8784" y="20404"/>
                    </a:cubicBezTo>
                    <a:cubicBezTo>
                      <a:pt x="9021" y="18216"/>
                      <a:pt x="9346" y="16057"/>
                      <a:pt x="9405" y="13869"/>
                    </a:cubicBezTo>
                    <a:cubicBezTo>
                      <a:pt x="9523" y="10350"/>
                      <a:pt x="8902" y="6801"/>
                      <a:pt x="7601" y="3548"/>
                    </a:cubicBezTo>
                    <a:cubicBezTo>
                      <a:pt x="6937" y="1862"/>
                      <a:pt x="5523" y="0"/>
                      <a:pt x="3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4264211" y="3618063"/>
                <a:ext cx="237995" cy="390336"/>
              </a:xfrm>
              <a:custGeom>
                <a:rect b="b" l="l" r="r" t="t"/>
                <a:pathLst>
                  <a:path extrusionOk="0" h="24882" w="15171">
                    <a:moveTo>
                      <a:pt x="13128" y="1"/>
                    </a:moveTo>
                    <a:cubicBezTo>
                      <a:pt x="13059" y="1"/>
                      <a:pt x="12991" y="4"/>
                      <a:pt x="12923" y="11"/>
                    </a:cubicBezTo>
                    <a:cubicBezTo>
                      <a:pt x="12066" y="40"/>
                      <a:pt x="11238" y="484"/>
                      <a:pt x="10558" y="957"/>
                    </a:cubicBezTo>
                    <a:cubicBezTo>
                      <a:pt x="7305" y="3175"/>
                      <a:pt x="4968" y="6546"/>
                      <a:pt x="3372" y="10184"/>
                    </a:cubicBezTo>
                    <a:cubicBezTo>
                      <a:pt x="1775" y="13791"/>
                      <a:pt x="887" y="17636"/>
                      <a:pt x="0" y="21480"/>
                    </a:cubicBezTo>
                    <a:lnTo>
                      <a:pt x="355" y="24881"/>
                    </a:lnTo>
                    <a:cubicBezTo>
                      <a:pt x="1982" y="20120"/>
                      <a:pt x="4643" y="15684"/>
                      <a:pt x="8103" y="11988"/>
                    </a:cubicBezTo>
                    <a:cubicBezTo>
                      <a:pt x="10794" y="9149"/>
                      <a:pt x="14106" y="6487"/>
                      <a:pt x="14993" y="2643"/>
                    </a:cubicBezTo>
                    <a:cubicBezTo>
                      <a:pt x="15082" y="2140"/>
                      <a:pt x="15171" y="1667"/>
                      <a:pt x="15023" y="1223"/>
                    </a:cubicBezTo>
                    <a:cubicBezTo>
                      <a:pt x="14777" y="486"/>
                      <a:pt x="13951" y="1"/>
                      <a:pt x="13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4320811" y="3332848"/>
                <a:ext cx="117374" cy="386054"/>
              </a:xfrm>
              <a:custGeom>
                <a:rect b="b" l="l" r="r" t="t"/>
                <a:pathLst>
                  <a:path extrusionOk="0" h="24609" w="7482">
                    <a:moveTo>
                      <a:pt x="5334" y="1"/>
                    </a:moveTo>
                    <a:cubicBezTo>
                      <a:pt x="5311" y="1"/>
                      <a:pt x="5287" y="2"/>
                      <a:pt x="5264" y="5"/>
                    </a:cubicBezTo>
                    <a:cubicBezTo>
                      <a:pt x="4968" y="34"/>
                      <a:pt x="4732" y="212"/>
                      <a:pt x="4495" y="448"/>
                    </a:cubicBezTo>
                    <a:cubicBezTo>
                      <a:pt x="1213" y="3465"/>
                      <a:pt x="385" y="8315"/>
                      <a:pt x="178" y="12780"/>
                    </a:cubicBezTo>
                    <a:cubicBezTo>
                      <a:pt x="0" y="16743"/>
                      <a:pt x="59" y="20705"/>
                      <a:pt x="444" y="24609"/>
                    </a:cubicBezTo>
                    <a:lnTo>
                      <a:pt x="1834" y="20291"/>
                    </a:lnTo>
                    <a:cubicBezTo>
                      <a:pt x="4022" y="15441"/>
                      <a:pt x="5708" y="10414"/>
                      <a:pt x="6890" y="5239"/>
                    </a:cubicBezTo>
                    <a:cubicBezTo>
                      <a:pt x="7305" y="3524"/>
                      <a:pt x="7482" y="1335"/>
                      <a:pt x="6062" y="271"/>
                    </a:cubicBezTo>
                    <a:cubicBezTo>
                      <a:pt x="5846" y="136"/>
                      <a:pt x="5581" y="1"/>
                      <a:pt x="5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4407093" y="3242033"/>
                <a:ext cx="295537" cy="332136"/>
              </a:xfrm>
              <a:custGeom>
                <a:rect b="b" l="l" r="r" t="t"/>
                <a:pathLst>
                  <a:path extrusionOk="0" h="21172" w="18839">
                    <a:moveTo>
                      <a:pt x="14971" y="0"/>
                    </a:moveTo>
                    <a:cubicBezTo>
                      <a:pt x="13258" y="0"/>
                      <a:pt x="11543" y="1266"/>
                      <a:pt x="10262" y="2570"/>
                    </a:cubicBezTo>
                    <a:cubicBezTo>
                      <a:pt x="5627" y="7316"/>
                      <a:pt x="2289" y="13231"/>
                      <a:pt x="602" y="19656"/>
                    </a:cubicBezTo>
                    <a:lnTo>
                      <a:pt x="602" y="19656"/>
                    </a:lnTo>
                    <a:cubicBezTo>
                      <a:pt x="4191" y="16472"/>
                      <a:pt x="8067" y="13609"/>
                      <a:pt x="12155" y="11117"/>
                    </a:cubicBezTo>
                    <a:cubicBezTo>
                      <a:pt x="14225" y="9845"/>
                      <a:pt x="16472" y="8603"/>
                      <a:pt x="17655" y="6444"/>
                    </a:cubicBezTo>
                    <a:cubicBezTo>
                      <a:pt x="18838" y="4345"/>
                      <a:pt x="18395" y="1062"/>
                      <a:pt x="16118" y="204"/>
                    </a:cubicBezTo>
                    <a:cubicBezTo>
                      <a:pt x="15739" y="64"/>
                      <a:pt x="15355" y="0"/>
                      <a:pt x="14971" y="0"/>
                    </a:cubicBezTo>
                    <a:close/>
                    <a:moveTo>
                      <a:pt x="602" y="19656"/>
                    </a:moveTo>
                    <a:cubicBezTo>
                      <a:pt x="401" y="19835"/>
                      <a:pt x="200" y="20015"/>
                      <a:pt x="1" y="20195"/>
                    </a:cubicBezTo>
                    <a:lnTo>
                      <a:pt x="237" y="21171"/>
                    </a:lnTo>
                    <a:cubicBezTo>
                      <a:pt x="349" y="20663"/>
                      <a:pt x="470" y="20158"/>
                      <a:pt x="602" y="196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4247974" y="3317396"/>
                <a:ext cx="377065" cy="987214"/>
              </a:xfrm>
              <a:custGeom>
                <a:rect b="b" l="l" r="r" t="t"/>
                <a:pathLst>
                  <a:path extrusionOk="0" h="62930" w="24036">
                    <a:moveTo>
                      <a:pt x="23521" y="0"/>
                    </a:moveTo>
                    <a:cubicBezTo>
                      <a:pt x="23453" y="0"/>
                      <a:pt x="23380" y="22"/>
                      <a:pt x="23303" y="73"/>
                    </a:cubicBezTo>
                    <a:cubicBezTo>
                      <a:pt x="16472" y="4864"/>
                      <a:pt x="11090" y="11547"/>
                      <a:pt x="7364" y="19029"/>
                    </a:cubicBezTo>
                    <a:cubicBezTo>
                      <a:pt x="3224" y="27368"/>
                      <a:pt x="1124" y="36595"/>
                      <a:pt x="414" y="45821"/>
                    </a:cubicBezTo>
                    <a:cubicBezTo>
                      <a:pt x="0" y="51381"/>
                      <a:pt x="59" y="56941"/>
                      <a:pt x="414" y="62530"/>
                    </a:cubicBezTo>
                    <a:cubicBezTo>
                      <a:pt x="459" y="62796"/>
                      <a:pt x="673" y="62929"/>
                      <a:pt x="876" y="62929"/>
                    </a:cubicBezTo>
                    <a:cubicBezTo>
                      <a:pt x="1080" y="62929"/>
                      <a:pt x="1272" y="62796"/>
                      <a:pt x="1272" y="62530"/>
                    </a:cubicBezTo>
                    <a:cubicBezTo>
                      <a:pt x="592" y="52801"/>
                      <a:pt x="887" y="42953"/>
                      <a:pt x="3105" y="33401"/>
                    </a:cubicBezTo>
                    <a:cubicBezTo>
                      <a:pt x="5028" y="25121"/>
                      <a:pt x="8488" y="17136"/>
                      <a:pt x="13692" y="10423"/>
                    </a:cubicBezTo>
                    <a:cubicBezTo>
                      <a:pt x="16531" y="6727"/>
                      <a:pt x="19902" y="3415"/>
                      <a:pt x="23717" y="753"/>
                    </a:cubicBezTo>
                    <a:cubicBezTo>
                      <a:pt x="24036" y="508"/>
                      <a:pt x="23847" y="0"/>
                      <a:pt x="235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3581318" y="4116486"/>
                <a:ext cx="196721" cy="310816"/>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3334052" y="4008838"/>
                <a:ext cx="266311" cy="407797"/>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3436962" y="4094806"/>
                <a:ext cx="173363" cy="338066"/>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3595939" y="4203928"/>
                <a:ext cx="105702" cy="217115"/>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3217149" y="4232228"/>
                <a:ext cx="1735524" cy="263738"/>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4226624" y="4231601"/>
                <a:ext cx="726520" cy="263911"/>
              </a:xfrm>
              <a:custGeom>
                <a:rect b="b" l="l" r="r" t="t"/>
                <a:pathLst>
                  <a:path extrusionOk="0" h="16823" w="46312">
                    <a:moveTo>
                      <a:pt x="1514" y="1"/>
                    </a:moveTo>
                    <a:cubicBezTo>
                      <a:pt x="1008" y="1"/>
                      <a:pt x="499" y="33"/>
                      <a:pt x="1" y="84"/>
                    </a:cubicBezTo>
                    <a:cubicBezTo>
                      <a:pt x="4437" y="1770"/>
                      <a:pt x="8222" y="5171"/>
                      <a:pt x="10233" y="9518"/>
                    </a:cubicBezTo>
                    <a:cubicBezTo>
                      <a:pt x="11077" y="9220"/>
                      <a:pt x="11962" y="9078"/>
                      <a:pt x="12847" y="9078"/>
                    </a:cubicBezTo>
                    <a:cubicBezTo>
                      <a:pt x="15651" y="9078"/>
                      <a:pt x="18456" y="10499"/>
                      <a:pt x="19962" y="12859"/>
                    </a:cubicBezTo>
                    <a:cubicBezTo>
                      <a:pt x="20647" y="12593"/>
                      <a:pt x="21378" y="12466"/>
                      <a:pt x="22112" y="12466"/>
                    </a:cubicBezTo>
                    <a:cubicBezTo>
                      <a:pt x="24070" y="12466"/>
                      <a:pt x="26046" y="13375"/>
                      <a:pt x="27208" y="14989"/>
                    </a:cubicBezTo>
                    <a:cubicBezTo>
                      <a:pt x="27681" y="15639"/>
                      <a:pt x="28065" y="16408"/>
                      <a:pt x="28804" y="16763"/>
                    </a:cubicBezTo>
                    <a:cubicBezTo>
                      <a:pt x="28834" y="16793"/>
                      <a:pt x="28923" y="16793"/>
                      <a:pt x="28952" y="16793"/>
                    </a:cubicBezTo>
                    <a:lnTo>
                      <a:pt x="46311" y="16822"/>
                    </a:lnTo>
                    <a:cubicBezTo>
                      <a:pt x="44951" y="15196"/>
                      <a:pt x="42999" y="14131"/>
                      <a:pt x="40929" y="13865"/>
                    </a:cubicBezTo>
                    <a:cubicBezTo>
                      <a:pt x="39776" y="13717"/>
                      <a:pt x="38475" y="13776"/>
                      <a:pt x="37528" y="13126"/>
                    </a:cubicBezTo>
                    <a:cubicBezTo>
                      <a:pt x="36375" y="12298"/>
                      <a:pt x="36020" y="10641"/>
                      <a:pt x="34748" y="10050"/>
                    </a:cubicBezTo>
                    <a:cubicBezTo>
                      <a:pt x="34419" y="9894"/>
                      <a:pt x="34086" y="9830"/>
                      <a:pt x="33749" y="9830"/>
                    </a:cubicBezTo>
                    <a:cubicBezTo>
                      <a:pt x="32300" y="9830"/>
                      <a:pt x="30784" y="11007"/>
                      <a:pt x="29248" y="11055"/>
                    </a:cubicBezTo>
                    <a:cubicBezTo>
                      <a:pt x="29193" y="11058"/>
                      <a:pt x="29139" y="11059"/>
                      <a:pt x="29085" y="11059"/>
                    </a:cubicBezTo>
                    <a:cubicBezTo>
                      <a:pt x="25754" y="11059"/>
                      <a:pt x="23502" y="6197"/>
                      <a:pt x="20388" y="6197"/>
                    </a:cubicBezTo>
                    <a:cubicBezTo>
                      <a:pt x="20106" y="6197"/>
                      <a:pt x="19817" y="6237"/>
                      <a:pt x="19519" y="6324"/>
                    </a:cubicBezTo>
                    <a:cubicBezTo>
                      <a:pt x="18773" y="6545"/>
                      <a:pt x="18079" y="7101"/>
                      <a:pt x="17315" y="7101"/>
                    </a:cubicBezTo>
                    <a:cubicBezTo>
                      <a:pt x="17262" y="7101"/>
                      <a:pt x="17207" y="7099"/>
                      <a:pt x="17153" y="7093"/>
                    </a:cubicBezTo>
                    <a:cubicBezTo>
                      <a:pt x="16354" y="7063"/>
                      <a:pt x="15704" y="6442"/>
                      <a:pt x="15112" y="5880"/>
                    </a:cubicBezTo>
                    <a:cubicBezTo>
                      <a:pt x="11712" y="2657"/>
                      <a:pt x="7276" y="380"/>
                      <a:pt x="2603" y="55"/>
                    </a:cubicBezTo>
                    <a:cubicBezTo>
                      <a:pt x="2244" y="17"/>
                      <a:pt x="1880" y="1"/>
                      <a:pt x="1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64"/>
          <p:cNvSpPr txBox="1"/>
          <p:nvPr>
            <p:ph type="title"/>
          </p:nvPr>
        </p:nvSpPr>
        <p:spPr>
          <a:xfrm>
            <a:off x="311700" y="99150"/>
            <a:ext cx="8520600" cy="4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Haploids &amp; Diploids</a:t>
            </a:r>
            <a:endParaRPr sz="3400"/>
          </a:p>
        </p:txBody>
      </p:sp>
      <p:sp>
        <p:nvSpPr>
          <p:cNvPr id="1346" name="Google Shape;1346;p64"/>
          <p:cNvSpPr txBox="1"/>
          <p:nvPr/>
        </p:nvSpPr>
        <p:spPr>
          <a:xfrm>
            <a:off x="409000" y="718025"/>
            <a:ext cx="4660200" cy="877200"/>
          </a:xfrm>
          <a:prstGeom prst="rect">
            <a:avLst/>
          </a:prstGeom>
          <a:noFill/>
          <a:ln cap="flat" cmpd="sng" w="19050">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oppins"/>
                <a:ea typeface="Poppins"/>
                <a:cs typeface="Poppins"/>
                <a:sym typeface="Poppins"/>
              </a:rPr>
              <a:t>Diploids</a:t>
            </a:r>
            <a:r>
              <a:rPr lang="en" sz="1500">
                <a:latin typeface="Poppins"/>
                <a:ea typeface="Poppins"/>
                <a:cs typeface="Poppins"/>
                <a:sym typeface="Poppins"/>
              </a:rPr>
              <a:t>: Have two sets of chromosomes (2n)</a:t>
            </a:r>
            <a:endParaRPr sz="1500">
              <a:latin typeface="Poppins"/>
              <a:ea typeface="Poppins"/>
              <a:cs typeface="Poppins"/>
              <a:sym typeface="Poppins"/>
            </a:endParaRPr>
          </a:p>
          <a:p>
            <a:pPr indent="0" lvl="0" marL="0" rtl="0" algn="l">
              <a:spcBef>
                <a:spcPts val="0"/>
              </a:spcBef>
              <a:spcAft>
                <a:spcPts val="0"/>
              </a:spcAft>
              <a:buNone/>
            </a:pPr>
            <a:r>
              <a:t/>
            </a:r>
            <a:endParaRPr sz="1500">
              <a:latin typeface="Poppins"/>
              <a:ea typeface="Poppins"/>
              <a:cs typeface="Poppins"/>
              <a:sym typeface="Poppins"/>
            </a:endParaRPr>
          </a:p>
          <a:p>
            <a:pPr indent="0" lvl="0" marL="0" rtl="0" algn="l">
              <a:spcBef>
                <a:spcPts val="0"/>
              </a:spcBef>
              <a:spcAft>
                <a:spcPts val="0"/>
              </a:spcAft>
              <a:buNone/>
            </a:pPr>
            <a:r>
              <a:rPr b="1" lang="en" sz="1500">
                <a:latin typeface="Poppins"/>
                <a:ea typeface="Poppins"/>
                <a:cs typeface="Poppins"/>
                <a:sym typeface="Poppins"/>
              </a:rPr>
              <a:t>Haploids</a:t>
            </a:r>
            <a:r>
              <a:rPr lang="en" sz="1500">
                <a:latin typeface="Poppins"/>
                <a:ea typeface="Poppins"/>
                <a:cs typeface="Poppins"/>
                <a:sym typeface="Poppins"/>
              </a:rPr>
              <a:t>: Have one set of </a:t>
            </a:r>
            <a:r>
              <a:rPr lang="en" sz="1500">
                <a:latin typeface="Poppins"/>
                <a:ea typeface="Poppins"/>
                <a:cs typeface="Poppins"/>
                <a:sym typeface="Poppins"/>
              </a:rPr>
              <a:t>chromosomes</a:t>
            </a:r>
            <a:r>
              <a:rPr lang="en" sz="1500">
                <a:latin typeface="Poppins"/>
                <a:ea typeface="Poppins"/>
                <a:cs typeface="Poppins"/>
                <a:sym typeface="Poppins"/>
              </a:rPr>
              <a:t> (n)</a:t>
            </a:r>
            <a:endParaRPr sz="1500">
              <a:latin typeface="Poppins"/>
              <a:ea typeface="Poppins"/>
              <a:cs typeface="Poppins"/>
              <a:sym typeface="Poppins"/>
            </a:endParaRPr>
          </a:p>
        </p:txBody>
      </p:sp>
      <p:pic>
        <p:nvPicPr>
          <p:cNvPr id="1347" name="Google Shape;1347;p64"/>
          <p:cNvPicPr preferRelativeResize="0"/>
          <p:nvPr/>
        </p:nvPicPr>
        <p:blipFill rotWithShape="1">
          <a:blip r:embed="rId3">
            <a:alphaModFix/>
          </a:blip>
          <a:srcRect b="0" l="26184" r="23051" t="0"/>
          <a:stretch/>
        </p:blipFill>
        <p:spPr>
          <a:xfrm>
            <a:off x="173525" y="1419950"/>
            <a:ext cx="1326150" cy="2422176"/>
          </a:xfrm>
          <a:prstGeom prst="rect">
            <a:avLst/>
          </a:prstGeom>
          <a:noFill/>
          <a:ln>
            <a:noFill/>
          </a:ln>
        </p:spPr>
      </p:pic>
      <p:pic>
        <p:nvPicPr>
          <p:cNvPr id="1348" name="Google Shape;1348;p64"/>
          <p:cNvPicPr preferRelativeResize="0"/>
          <p:nvPr/>
        </p:nvPicPr>
        <p:blipFill rotWithShape="1">
          <a:blip r:embed="rId4">
            <a:alphaModFix/>
          </a:blip>
          <a:srcRect b="0" l="30790" r="23137" t="0"/>
          <a:stretch/>
        </p:blipFill>
        <p:spPr>
          <a:xfrm>
            <a:off x="1871625" y="1419950"/>
            <a:ext cx="1203576" cy="2422176"/>
          </a:xfrm>
          <a:prstGeom prst="rect">
            <a:avLst/>
          </a:prstGeom>
          <a:noFill/>
          <a:ln>
            <a:noFill/>
          </a:ln>
        </p:spPr>
      </p:pic>
      <p:sp>
        <p:nvSpPr>
          <p:cNvPr id="1349" name="Google Shape;1349;p64"/>
          <p:cNvSpPr/>
          <p:nvPr/>
        </p:nvSpPr>
        <p:spPr>
          <a:xfrm>
            <a:off x="1412925" y="2627525"/>
            <a:ext cx="458700" cy="334500"/>
          </a:xfrm>
          <a:prstGeom prst="mathMultiply">
            <a:avLst>
              <a:gd fmla="val 23520" name="adj1"/>
            </a:avLst>
          </a:pr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4"/>
          <p:cNvSpPr/>
          <p:nvPr/>
        </p:nvSpPr>
        <p:spPr>
          <a:xfrm>
            <a:off x="2900200" y="2627525"/>
            <a:ext cx="545400" cy="334500"/>
          </a:xfrm>
          <a:prstGeom prst="mathEqual">
            <a:avLst>
              <a:gd fmla="val 23520" name="adj1"/>
              <a:gd fmla="val 11760" name="adj2"/>
            </a:avLst>
          </a:prstGeom>
          <a:solidFill>
            <a:schemeClr val="lt1"/>
          </a:solidFill>
          <a:ln cap="flat" cmpd="sng" w="19050">
            <a:solidFill>
              <a:srgbClr val="442E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1" name="Google Shape;1351;p64"/>
          <p:cNvPicPr preferRelativeResize="0"/>
          <p:nvPr/>
        </p:nvPicPr>
        <p:blipFill rotWithShape="1">
          <a:blip r:embed="rId3">
            <a:alphaModFix/>
          </a:blip>
          <a:srcRect b="0" l="28139" r="24254" t="0"/>
          <a:stretch/>
        </p:blipFill>
        <p:spPr>
          <a:xfrm>
            <a:off x="3693450" y="2041213"/>
            <a:ext cx="878550" cy="1685712"/>
          </a:xfrm>
          <a:prstGeom prst="rect">
            <a:avLst/>
          </a:prstGeom>
          <a:noFill/>
          <a:ln>
            <a:noFill/>
          </a:ln>
        </p:spPr>
      </p:pic>
      <p:sp>
        <p:nvSpPr>
          <p:cNvPr id="1352" name="Google Shape;1352;p64"/>
          <p:cNvSpPr/>
          <p:nvPr/>
        </p:nvSpPr>
        <p:spPr>
          <a:xfrm>
            <a:off x="638300" y="3712700"/>
            <a:ext cx="396600" cy="3345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4"/>
          <p:cNvSpPr/>
          <p:nvPr/>
        </p:nvSpPr>
        <p:spPr>
          <a:xfrm>
            <a:off x="2238500" y="3712700"/>
            <a:ext cx="396600" cy="3345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4"/>
          <p:cNvSpPr/>
          <p:nvPr/>
        </p:nvSpPr>
        <p:spPr>
          <a:xfrm>
            <a:off x="3914900" y="3636500"/>
            <a:ext cx="396600" cy="3345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4"/>
          <p:cNvSpPr txBox="1"/>
          <p:nvPr/>
        </p:nvSpPr>
        <p:spPr>
          <a:xfrm>
            <a:off x="669350" y="3679850"/>
            <a:ext cx="5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2n</a:t>
            </a:r>
            <a:endParaRPr>
              <a:latin typeface="Poppins"/>
              <a:ea typeface="Poppins"/>
              <a:cs typeface="Poppins"/>
              <a:sym typeface="Poppins"/>
            </a:endParaRPr>
          </a:p>
        </p:txBody>
      </p:sp>
      <p:sp>
        <p:nvSpPr>
          <p:cNvPr id="1356" name="Google Shape;1356;p64"/>
          <p:cNvSpPr txBox="1"/>
          <p:nvPr/>
        </p:nvSpPr>
        <p:spPr>
          <a:xfrm>
            <a:off x="2245550" y="3679850"/>
            <a:ext cx="45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2n</a:t>
            </a:r>
            <a:endParaRPr>
              <a:latin typeface="Poppins"/>
              <a:ea typeface="Poppins"/>
              <a:cs typeface="Poppins"/>
              <a:sym typeface="Poppins"/>
            </a:endParaRPr>
          </a:p>
        </p:txBody>
      </p:sp>
      <p:sp>
        <p:nvSpPr>
          <p:cNvPr id="1357" name="Google Shape;1357;p64"/>
          <p:cNvSpPr txBox="1"/>
          <p:nvPr/>
        </p:nvSpPr>
        <p:spPr>
          <a:xfrm>
            <a:off x="3911913" y="3603650"/>
            <a:ext cx="45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 n</a:t>
            </a:r>
            <a:endParaRPr>
              <a:latin typeface="Poppins"/>
              <a:ea typeface="Poppins"/>
              <a:cs typeface="Poppins"/>
              <a:sym typeface="Poppins"/>
            </a:endParaRPr>
          </a:p>
        </p:txBody>
      </p:sp>
      <p:sp>
        <p:nvSpPr>
          <p:cNvPr id="1358" name="Google Shape;1358;p64"/>
          <p:cNvSpPr txBox="1"/>
          <p:nvPr/>
        </p:nvSpPr>
        <p:spPr>
          <a:xfrm>
            <a:off x="111550" y="4339825"/>
            <a:ext cx="1563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Poppins"/>
                <a:ea typeface="Poppins"/>
                <a:cs typeface="Poppins"/>
                <a:sym typeface="Poppins"/>
              </a:rPr>
              <a:t>“Mother”</a:t>
            </a:r>
            <a:endParaRPr sz="1300">
              <a:latin typeface="Poppins"/>
              <a:ea typeface="Poppins"/>
              <a:cs typeface="Poppins"/>
              <a:sym typeface="Poppins"/>
            </a:endParaRPr>
          </a:p>
          <a:p>
            <a:pPr indent="0" lvl="0" marL="0" rtl="0" algn="ctr">
              <a:spcBef>
                <a:spcPts val="0"/>
              </a:spcBef>
              <a:spcAft>
                <a:spcPts val="0"/>
              </a:spcAft>
              <a:buNone/>
            </a:pPr>
            <a:r>
              <a:rPr lang="en" sz="1300">
                <a:latin typeface="Poppins"/>
                <a:ea typeface="Poppins"/>
                <a:cs typeface="Poppins"/>
                <a:sym typeface="Poppins"/>
              </a:rPr>
              <a:t>Has desired</a:t>
            </a:r>
            <a:endParaRPr sz="1300">
              <a:latin typeface="Poppins"/>
              <a:ea typeface="Poppins"/>
              <a:cs typeface="Poppins"/>
              <a:sym typeface="Poppins"/>
            </a:endParaRPr>
          </a:p>
          <a:p>
            <a:pPr indent="0" lvl="0" marL="0" rtl="0" algn="ctr">
              <a:spcBef>
                <a:spcPts val="0"/>
              </a:spcBef>
              <a:spcAft>
                <a:spcPts val="0"/>
              </a:spcAft>
              <a:buNone/>
            </a:pPr>
            <a:r>
              <a:rPr lang="en" sz="1300">
                <a:latin typeface="Poppins"/>
                <a:ea typeface="Poppins"/>
                <a:cs typeface="Poppins"/>
                <a:sym typeface="Poppins"/>
              </a:rPr>
              <a:t> trait</a:t>
            </a:r>
            <a:endParaRPr sz="1300">
              <a:latin typeface="Poppins"/>
              <a:ea typeface="Poppins"/>
              <a:cs typeface="Poppins"/>
              <a:sym typeface="Poppins"/>
            </a:endParaRPr>
          </a:p>
        </p:txBody>
      </p:sp>
      <p:sp>
        <p:nvSpPr>
          <p:cNvPr id="1359" name="Google Shape;1359;p64"/>
          <p:cNvSpPr txBox="1"/>
          <p:nvPr/>
        </p:nvSpPr>
        <p:spPr>
          <a:xfrm>
            <a:off x="1753750" y="4339825"/>
            <a:ext cx="1400400" cy="79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Poppins"/>
                <a:ea typeface="Poppins"/>
                <a:cs typeface="Poppins"/>
                <a:sym typeface="Poppins"/>
              </a:rPr>
              <a:t>“Fake Father”</a:t>
            </a:r>
            <a:endParaRPr sz="1300">
              <a:latin typeface="Poppins"/>
              <a:ea typeface="Poppins"/>
              <a:cs typeface="Poppins"/>
              <a:sym typeface="Poppins"/>
            </a:endParaRPr>
          </a:p>
          <a:p>
            <a:pPr indent="0" lvl="0" marL="0" rtl="0" algn="ctr">
              <a:spcBef>
                <a:spcPts val="0"/>
              </a:spcBef>
              <a:spcAft>
                <a:spcPts val="0"/>
              </a:spcAft>
              <a:buNone/>
            </a:pPr>
            <a:r>
              <a:rPr b="1" lang="en" sz="1300">
                <a:latin typeface="Poppins"/>
                <a:ea typeface="Poppins"/>
                <a:cs typeface="Poppins"/>
                <a:sym typeface="Poppins"/>
              </a:rPr>
              <a:t>Inducer Line</a:t>
            </a:r>
            <a:endParaRPr b="1" sz="1300">
              <a:latin typeface="Poppins"/>
              <a:ea typeface="Poppins"/>
              <a:cs typeface="Poppins"/>
              <a:sym typeface="Poppins"/>
            </a:endParaRPr>
          </a:p>
          <a:p>
            <a:pPr indent="0" lvl="0" marL="0" rtl="0" algn="ctr">
              <a:spcBef>
                <a:spcPts val="0"/>
              </a:spcBef>
              <a:spcAft>
                <a:spcPts val="0"/>
              </a:spcAft>
              <a:buNone/>
            </a:pPr>
            <a:r>
              <a:rPr lang="en" sz="1300">
                <a:latin typeface="Poppins"/>
                <a:ea typeface="Poppins"/>
                <a:cs typeface="Poppins"/>
                <a:sym typeface="Poppins"/>
              </a:rPr>
              <a:t>“Kicked out”</a:t>
            </a:r>
            <a:endParaRPr sz="1300">
              <a:latin typeface="Poppins"/>
              <a:ea typeface="Poppins"/>
              <a:cs typeface="Poppins"/>
              <a:sym typeface="Poppins"/>
            </a:endParaRPr>
          </a:p>
        </p:txBody>
      </p:sp>
      <p:sp>
        <p:nvSpPr>
          <p:cNvPr id="1360" name="Google Shape;1360;p64"/>
          <p:cNvSpPr txBox="1"/>
          <p:nvPr/>
        </p:nvSpPr>
        <p:spPr>
          <a:xfrm>
            <a:off x="3233050" y="4339825"/>
            <a:ext cx="1885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Poppins"/>
                <a:ea typeface="Poppins"/>
                <a:cs typeface="Poppins"/>
                <a:sym typeface="Poppins"/>
              </a:rPr>
              <a:t>Holds desired trait</a:t>
            </a:r>
            <a:endParaRPr sz="1300">
              <a:latin typeface="Poppins"/>
              <a:ea typeface="Poppins"/>
              <a:cs typeface="Poppins"/>
              <a:sym typeface="Poppins"/>
            </a:endParaRPr>
          </a:p>
          <a:p>
            <a:pPr indent="0" lvl="0" marL="0" rtl="0" algn="ctr">
              <a:spcBef>
                <a:spcPts val="0"/>
              </a:spcBef>
              <a:spcAft>
                <a:spcPts val="0"/>
              </a:spcAft>
              <a:buNone/>
            </a:pPr>
            <a:r>
              <a:rPr lang="en" sz="1300">
                <a:latin typeface="Poppins"/>
                <a:ea typeface="Poppins"/>
                <a:cs typeface="Poppins"/>
                <a:sym typeface="Poppins"/>
              </a:rPr>
              <a:t>Very weak, won’t survive by itself</a:t>
            </a:r>
            <a:endParaRPr sz="1300">
              <a:latin typeface="Poppins"/>
              <a:ea typeface="Poppins"/>
              <a:cs typeface="Poppins"/>
              <a:sym typeface="Poppins"/>
            </a:endParaRPr>
          </a:p>
        </p:txBody>
      </p:sp>
      <p:cxnSp>
        <p:nvCxnSpPr>
          <p:cNvPr id="1361" name="Google Shape;1361;p64"/>
          <p:cNvCxnSpPr>
            <a:stCxn id="1358" idx="0"/>
            <a:endCxn id="1358" idx="0"/>
          </p:cNvCxnSpPr>
          <p:nvPr/>
        </p:nvCxnSpPr>
        <p:spPr>
          <a:xfrm>
            <a:off x="893200" y="4339825"/>
            <a:ext cx="0" cy="0"/>
          </a:xfrm>
          <a:prstGeom prst="straightConnector1">
            <a:avLst/>
          </a:prstGeom>
          <a:noFill/>
          <a:ln cap="flat" cmpd="sng" w="9525">
            <a:solidFill>
              <a:schemeClr val="dk2"/>
            </a:solidFill>
            <a:prstDash val="solid"/>
            <a:round/>
            <a:headEnd len="med" w="med" type="none"/>
            <a:tailEnd len="med" w="med" type="none"/>
          </a:ln>
        </p:spPr>
      </p:cxnSp>
      <p:cxnSp>
        <p:nvCxnSpPr>
          <p:cNvPr id="1362" name="Google Shape;1362;p64"/>
          <p:cNvCxnSpPr/>
          <p:nvPr/>
        </p:nvCxnSpPr>
        <p:spPr>
          <a:xfrm rot="10800000">
            <a:off x="865275" y="4153775"/>
            <a:ext cx="0" cy="309900"/>
          </a:xfrm>
          <a:prstGeom prst="straightConnector1">
            <a:avLst/>
          </a:prstGeom>
          <a:noFill/>
          <a:ln cap="flat" cmpd="sng" w="19050">
            <a:solidFill>
              <a:schemeClr val="dk2"/>
            </a:solidFill>
            <a:prstDash val="solid"/>
            <a:round/>
            <a:headEnd len="med" w="med" type="none"/>
            <a:tailEnd len="med" w="med" type="none"/>
          </a:ln>
        </p:spPr>
      </p:cxnSp>
      <p:cxnSp>
        <p:nvCxnSpPr>
          <p:cNvPr id="1363" name="Google Shape;1363;p64"/>
          <p:cNvCxnSpPr/>
          <p:nvPr/>
        </p:nvCxnSpPr>
        <p:spPr>
          <a:xfrm rot="10800000">
            <a:off x="2465475" y="4153775"/>
            <a:ext cx="0" cy="309900"/>
          </a:xfrm>
          <a:prstGeom prst="straightConnector1">
            <a:avLst/>
          </a:prstGeom>
          <a:noFill/>
          <a:ln cap="flat" cmpd="sng" w="19050">
            <a:solidFill>
              <a:schemeClr val="dk2"/>
            </a:solidFill>
            <a:prstDash val="solid"/>
            <a:round/>
            <a:headEnd len="med" w="med" type="none"/>
            <a:tailEnd len="med" w="med" type="none"/>
          </a:ln>
        </p:spPr>
      </p:cxnSp>
      <p:cxnSp>
        <p:nvCxnSpPr>
          <p:cNvPr id="1364" name="Google Shape;1364;p64"/>
          <p:cNvCxnSpPr/>
          <p:nvPr/>
        </p:nvCxnSpPr>
        <p:spPr>
          <a:xfrm rot="10800000">
            <a:off x="4141875" y="4153775"/>
            <a:ext cx="0" cy="309900"/>
          </a:xfrm>
          <a:prstGeom prst="straightConnector1">
            <a:avLst/>
          </a:prstGeom>
          <a:noFill/>
          <a:ln cap="flat" cmpd="sng" w="19050">
            <a:solidFill>
              <a:schemeClr val="dk2"/>
            </a:solidFill>
            <a:prstDash val="solid"/>
            <a:round/>
            <a:headEnd len="med" w="med" type="none"/>
            <a:tailEnd len="med" w="med" type="none"/>
          </a:ln>
        </p:spPr>
      </p:cxnSp>
      <p:pic>
        <p:nvPicPr>
          <p:cNvPr id="1365" name="Google Shape;1365;p64"/>
          <p:cNvPicPr preferRelativeResize="0"/>
          <p:nvPr/>
        </p:nvPicPr>
        <p:blipFill rotWithShape="1">
          <a:blip r:embed="rId5">
            <a:alphaModFix/>
          </a:blip>
          <a:srcRect b="0" l="11155" r="15649" t="0"/>
          <a:stretch/>
        </p:blipFill>
        <p:spPr>
          <a:xfrm>
            <a:off x="5362975" y="712550"/>
            <a:ext cx="2286053" cy="4164451"/>
          </a:xfrm>
          <a:prstGeom prst="rect">
            <a:avLst/>
          </a:prstGeom>
          <a:noFill/>
          <a:ln cap="flat" cmpd="sng" w="28575">
            <a:solidFill>
              <a:schemeClr val="dk2"/>
            </a:solidFill>
            <a:prstDash val="solid"/>
            <a:round/>
            <a:headEnd len="sm" w="sm" type="none"/>
            <a:tailEnd len="sm" w="sm" type="none"/>
          </a:ln>
        </p:spPr>
      </p:pic>
      <p:cxnSp>
        <p:nvCxnSpPr>
          <p:cNvPr id="1366" name="Google Shape;1366;p64"/>
          <p:cNvCxnSpPr/>
          <p:nvPr/>
        </p:nvCxnSpPr>
        <p:spPr>
          <a:xfrm>
            <a:off x="6505375" y="2788475"/>
            <a:ext cx="1413000" cy="12600"/>
          </a:xfrm>
          <a:prstGeom prst="straightConnector1">
            <a:avLst/>
          </a:prstGeom>
          <a:noFill/>
          <a:ln cap="flat" cmpd="sng" w="19050">
            <a:solidFill>
              <a:schemeClr val="accent1"/>
            </a:solidFill>
            <a:prstDash val="solid"/>
            <a:round/>
            <a:headEnd len="med" w="med" type="triangle"/>
            <a:tailEnd len="med" w="med" type="none"/>
          </a:ln>
        </p:spPr>
      </p:cxnSp>
      <p:sp>
        <p:nvSpPr>
          <p:cNvPr id="1367" name="Google Shape;1367;p64"/>
          <p:cNvSpPr txBox="1"/>
          <p:nvPr/>
        </p:nvSpPr>
        <p:spPr>
          <a:xfrm>
            <a:off x="7709050" y="1958250"/>
            <a:ext cx="11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368" name="Google Shape;1368;p64"/>
          <p:cNvSpPr txBox="1"/>
          <p:nvPr/>
        </p:nvSpPr>
        <p:spPr>
          <a:xfrm>
            <a:off x="7918375" y="1999988"/>
            <a:ext cx="12036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a:ea typeface="Poppins"/>
                <a:cs typeface="Poppins"/>
                <a:sym typeface="Poppins"/>
              </a:rPr>
              <a:t>Successful crossing if inducer color can be seen</a:t>
            </a:r>
            <a:endParaRPr>
              <a:latin typeface="Poppins"/>
              <a:ea typeface="Poppins"/>
              <a:cs typeface="Poppins"/>
              <a:sym typeface="Poppins"/>
            </a:endParaRPr>
          </a:p>
        </p:txBody>
      </p:sp>
      <p:cxnSp>
        <p:nvCxnSpPr>
          <p:cNvPr id="1369" name="Google Shape;1369;p64"/>
          <p:cNvCxnSpPr/>
          <p:nvPr/>
        </p:nvCxnSpPr>
        <p:spPr>
          <a:xfrm>
            <a:off x="6606000" y="1883875"/>
            <a:ext cx="1312500" cy="350700"/>
          </a:xfrm>
          <a:prstGeom prst="straightConnector1">
            <a:avLst/>
          </a:prstGeom>
          <a:noFill/>
          <a:ln cap="flat" cmpd="sng" w="19050">
            <a:solidFill>
              <a:schemeClr val="accent1"/>
            </a:solidFill>
            <a:prstDash val="solid"/>
            <a:round/>
            <a:headEnd len="med" w="med" type="triangle"/>
            <a:tailEnd len="med" w="med" type="none"/>
          </a:ln>
        </p:spPr>
      </p:cxnSp>
      <p:cxnSp>
        <p:nvCxnSpPr>
          <p:cNvPr id="1370" name="Google Shape;1370;p64"/>
          <p:cNvCxnSpPr/>
          <p:nvPr/>
        </p:nvCxnSpPr>
        <p:spPr>
          <a:xfrm flipH="1" rot="10800000">
            <a:off x="6568800" y="3180225"/>
            <a:ext cx="1400100" cy="290100"/>
          </a:xfrm>
          <a:prstGeom prst="straightConnector1">
            <a:avLst/>
          </a:prstGeom>
          <a:noFill/>
          <a:ln cap="flat" cmpd="sng" w="19050">
            <a:solidFill>
              <a:schemeClr val="accent1"/>
            </a:solidFill>
            <a:prstDash val="solid"/>
            <a:round/>
            <a:headEnd len="med" w="med" type="triangl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65"/>
          <p:cNvSpPr txBox="1"/>
          <p:nvPr>
            <p:ph type="title"/>
          </p:nvPr>
        </p:nvSpPr>
        <p:spPr>
          <a:xfrm>
            <a:off x="212525" y="0"/>
            <a:ext cx="8520600" cy="79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Double Haploids: Colchicine &amp; SHGD</a:t>
            </a:r>
            <a:endParaRPr sz="3400"/>
          </a:p>
        </p:txBody>
      </p:sp>
      <p:pic>
        <p:nvPicPr>
          <p:cNvPr id="1376" name="Google Shape;1376;p65"/>
          <p:cNvPicPr preferRelativeResize="0"/>
          <p:nvPr/>
        </p:nvPicPr>
        <p:blipFill>
          <a:blip r:embed="rId3">
            <a:alphaModFix/>
          </a:blip>
          <a:stretch>
            <a:fillRect/>
          </a:stretch>
        </p:blipFill>
        <p:spPr>
          <a:xfrm>
            <a:off x="5483400" y="794700"/>
            <a:ext cx="3555551" cy="4130376"/>
          </a:xfrm>
          <a:prstGeom prst="rect">
            <a:avLst/>
          </a:prstGeom>
          <a:noFill/>
          <a:ln cap="flat" cmpd="sng" w="9525">
            <a:solidFill>
              <a:srgbClr val="934546"/>
            </a:solidFill>
            <a:prstDash val="solid"/>
            <a:round/>
            <a:headEnd len="sm" w="sm" type="none"/>
            <a:tailEnd len="sm" w="sm" type="none"/>
          </a:ln>
        </p:spPr>
      </p:pic>
      <p:grpSp>
        <p:nvGrpSpPr>
          <p:cNvPr id="1377" name="Google Shape;1377;p65"/>
          <p:cNvGrpSpPr/>
          <p:nvPr/>
        </p:nvGrpSpPr>
        <p:grpSpPr>
          <a:xfrm>
            <a:off x="212533" y="565549"/>
            <a:ext cx="5159613" cy="3104815"/>
            <a:chOff x="224913" y="536349"/>
            <a:chExt cx="5223338" cy="3766151"/>
          </a:xfrm>
        </p:grpSpPr>
        <p:pic>
          <p:nvPicPr>
            <p:cNvPr id="1378" name="Google Shape;1378;p65"/>
            <p:cNvPicPr preferRelativeResize="0"/>
            <p:nvPr/>
          </p:nvPicPr>
          <p:blipFill rotWithShape="1">
            <a:blip r:embed="rId4">
              <a:alphaModFix/>
            </a:blip>
            <a:srcRect b="0" l="28139" r="24254" t="0"/>
            <a:stretch/>
          </p:blipFill>
          <p:spPr>
            <a:xfrm>
              <a:off x="729969" y="536349"/>
              <a:ext cx="1274925" cy="2446275"/>
            </a:xfrm>
            <a:prstGeom prst="rect">
              <a:avLst/>
            </a:prstGeom>
            <a:noFill/>
            <a:ln>
              <a:noFill/>
            </a:ln>
          </p:spPr>
        </p:pic>
        <p:grpSp>
          <p:nvGrpSpPr>
            <p:cNvPr id="1379" name="Google Shape;1379;p65"/>
            <p:cNvGrpSpPr/>
            <p:nvPr/>
          </p:nvGrpSpPr>
          <p:grpSpPr>
            <a:xfrm>
              <a:off x="1091297" y="2815570"/>
              <a:ext cx="531600" cy="597300"/>
              <a:chOff x="1091297" y="3120370"/>
              <a:chExt cx="531600" cy="597300"/>
            </a:xfrm>
          </p:grpSpPr>
          <p:sp>
            <p:nvSpPr>
              <p:cNvPr id="1380" name="Google Shape;1380;p65"/>
              <p:cNvSpPr/>
              <p:nvPr/>
            </p:nvSpPr>
            <p:spPr>
              <a:xfrm>
                <a:off x="1152650" y="3247225"/>
                <a:ext cx="408900" cy="371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5"/>
              <p:cNvSpPr txBox="1"/>
              <p:nvPr/>
            </p:nvSpPr>
            <p:spPr>
              <a:xfrm>
                <a:off x="1091297" y="3120370"/>
                <a:ext cx="531600" cy="59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oppins"/>
                    <a:ea typeface="Poppins"/>
                    <a:cs typeface="Poppins"/>
                    <a:sym typeface="Poppins"/>
                  </a:rPr>
                  <a:t>  </a:t>
                </a:r>
                <a:r>
                  <a:rPr lang="en" sz="2000">
                    <a:latin typeface="Poppins"/>
                    <a:ea typeface="Poppins"/>
                    <a:cs typeface="Poppins"/>
                    <a:sym typeface="Poppins"/>
                  </a:rPr>
                  <a:t>n</a:t>
                </a:r>
                <a:endParaRPr sz="2000">
                  <a:latin typeface="Poppins"/>
                  <a:ea typeface="Poppins"/>
                  <a:cs typeface="Poppins"/>
                  <a:sym typeface="Poppins"/>
                </a:endParaRPr>
              </a:p>
            </p:txBody>
          </p:sp>
        </p:grpSp>
        <p:sp>
          <p:nvSpPr>
            <p:cNvPr id="1382" name="Google Shape;1382;p65"/>
            <p:cNvSpPr/>
            <p:nvPr/>
          </p:nvSpPr>
          <p:spPr>
            <a:xfrm>
              <a:off x="1970650" y="1618100"/>
              <a:ext cx="531600" cy="371700"/>
            </a:xfrm>
            <a:prstGeom prst="mathMultiply">
              <a:avLst>
                <a:gd fmla="val 23520" name="adj1"/>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5"/>
            <p:cNvSpPr txBox="1"/>
            <p:nvPr/>
          </p:nvSpPr>
          <p:spPr>
            <a:xfrm>
              <a:off x="224913" y="3243850"/>
              <a:ext cx="2471700" cy="100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a:ea typeface="Poppins"/>
                  <a:cs typeface="Poppins"/>
                  <a:sym typeface="Poppins"/>
                </a:rPr>
                <a:t>Haploid</a:t>
              </a:r>
              <a:endParaRPr>
                <a:latin typeface="Poppins"/>
                <a:ea typeface="Poppins"/>
                <a:cs typeface="Poppins"/>
                <a:sym typeface="Poppins"/>
              </a:endParaRPr>
            </a:p>
            <a:p>
              <a:pPr indent="0" lvl="0" marL="0" rtl="0" algn="ctr">
                <a:spcBef>
                  <a:spcPts val="0"/>
                </a:spcBef>
                <a:spcAft>
                  <a:spcPts val="0"/>
                </a:spcAft>
                <a:buNone/>
              </a:pPr>
              <a:r>
                <a:rPr lang="en">
                  <a:latin typeface="Poppins"/>
                  <a:ea typeface="Poppins"/>
                  <a:cs typeface="Poppins"/>
                  <a:sym typeface="Poppins"/>
                </a:rPr>
                <a:t>*Very weak, won’t survive by itself</a:t>
              </a:r>
              <a:endParaRPr>
                <a:latin typeface="Poppins"/>
                <a:ea typeface="Poppins"/>
                <a:cs typeface="Poppins"/>
                <a:sym typeface="Poppins"/>
              </a:endParaRPr>
            </a:p>
          </p:txBody>
        </p:sp>
        <p:sp>
          <p:nvSpPr>
            <p:cNvPr id="1384" name="Google Shape;1384;p65"/>
            <p:cNvSpPr txBox="1"/>
            <p:nvPr/>
          </p:nvSpPr>
          <p:spPr>
            <a:xfrm>
              <a:off x="2528356" y="1021184"/>
              <a:ext cx="531600" cy="149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800">
                  <a:latin typeface="EB Garamond"/>
                  <a:ea typeface="EB Garamond"/>
                  <a:cs typeface="EB Garamond"/>
                  <a:sym typeface="EB Garamond"/>
                </a:rPr>
                <a:t>2</a:t>
              </a:r>
              <a:endParaRPr sz="6800">
                <a:latin typeface="EB Garamond"/>
                <a:ea typeface="EB Garamond"/>
                <a:cs typeface="EB Garamond"/>
                <a:sym typeface="EB Garamond"/>
              </a:endParaRPr>
            </a:p>
          </p:txBody>
        </p:sp>
        <p:sp>
          <p:nvSpPr>
            <p:cNvPr id="1385" name="Google Shape;1385;p65"/>
            <p:cNvSpPr/>
            <p:nvPr/>
          </p:nvSpPr>
          <p:spPr>
            <a:xfrm>
              <a:off x="3197650" y="1665650"/>
              <a:ext cx="695400" cy="371700"/>
            </a:xfrm>
            <a:prstGeom prst="mathEqual">
              <a:avLst>
                <a:gd fmla="val 23520" name="adj1"/>
                <a:gd fmla="val 43153"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6" name="Google Shape;1386;p65"/>
            <p:cNvPicPr preferRelativeResize="0"/>
            <p:nvPr/>
          </p:nvPicPr>
          <p:blipFill rotWithShape="1">
            <a:blip r:embed="rId4">
              <a:alphaModFix/>
            </a:blip>
            <a:srcRect b="0" l="28139" r="24254" t="0"/>
            <a:stretch/>
          </p:blipFill>
          <p:spPr>
            <a:xfrm>
              <a:off x="3747232" y="545481"/>
              <a:ext cx="1274925" cy="2446275"/>
            </a:xfrm>
            <a:prstGeom prst="rect">
              <a:avLst/>
            </a:prstGeom>
            <a:noFill/>
            <a:ln>
              <a:noFill/>
            </a:ln>
          </p:spPr>
        </p:pic>
        <p:sp>
          <p:nvSpPr>
            <p:cNvPr id="1387" name="Google Shape;1387;p65"/>
            <p:cNvSpPr txBox="1"/>
            <p:nvPr/>
          </p:nvSpPr>
          <p:spPr>
            <a:xfrm>
              <a:off x="3197650" y="3294200"/>
              <a:ext cx="2250600" cy="100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a:ea typeface="Poppins"/>
                  <a:cs typeface="Poppins"/>
                  <a:sym typeface="Poppins"/>
                </a:rPr>
                <a:t>Double Haploid</a:t>
              </a:r>
              <a:endParaRPr>
                <a:latin typeface="Poppins"/>
                <a:ea typeface="Poppins"/>
                <a:cs typeface="Poppins"/>
                <a:sym typeface="Poppins"/>
              </a:endParaRPr>
            </a:p>
            <a:p>
              <a:pPr indent="0" lvl="0" marL="0" rtl="0" algn="ctr">
                <a:spcBef>
                  <a:spcPts val="0"/>
                </a:spcBef>
                <a:spcAft>
                  <a:spcPts val="0"/>
                </a:spcAft>
                <a:buNone/>
              </a:pPr>
              <a:r>
                <a:rPr lang="en">
                  <a:latin typeface="Poppins"/>
                  <a:ea typeface="Poppins"/>
                  <a:cs typeface="Poppins"/>
                  <a:sym typeface="Poppins"/>
                </a:rPr>
                <a:t>*Vigorous, performs well by itself </a:t>
              </a:r>
              <a:endParaRPr/>
            </a:p>
          </p:txBody>
        </p:sp>
        <p:grpSp>
          <p:nvGrpSpPr>
            <p:cNvPr id="1388" name="Google Shape;1388;p65"/>
            <p:cNvGrpSpPr/>
            <p:nvPr/>
          </p:nvGrpSpPr>
          <p:grpSpPr>
            <a:xfrm>
              <a:off x="4105219" y="2834020"/>
              <a:ext cx="613200" cy="560400"/>
              <a:chOff x="4105219" y="3062620"/>
              <a:chExt cx="613200" cy="560400"/>
            </a:xfrm>
          </p:grpSpPr>
          <p:sp>
            <p:nvSpPr>
              <p:cNvPr id="1389" name="Google Shape;1389;p65"/>
              <p:cNvSpPr/>
              <p:nvPr/>
            </p:nvSpPr>
            <p:spPr>
              <a:xfrm flipH="1">
                <a:off x="4156400" y="3167725"/>
                <a:ext cx="408900" cy="371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5"/>
              <p:cNvSpPr txBox="1"/>
              <p:nvPr/>
            </p:nvSpPr>
            <p:spPr>
              <a:xfrm rot="-1682">
                <a:off x="4105219" y="3062770"/>
                <a:ext cx="613200" cy="56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DH</a:t>
                </a:r>
                <a:endParaRPr sz="1800">
                  <a:latin typeface="Poppins"/>
                  <a:ea typeface="Poppins"/>
                  <a:cs typeface="Poppins"/>
                  <a:sym typeface="Poppins"/>
                </a:endParaRPr>
              </a:p>
            </p:txBody>
          </p:sp>
        </p:grpSp>
      </p:grpSp>
      <p:sp>
        <p:nvSpPr>
          <p:cNvPr id="1391" name="Google Shape;1391;p65"/>
          <p:cNvSpPr txBox="1"/>
          <p:nvPr/>
        </p:nvSpPr>
        <p:spPr>
          <a:xfrm>
            <a:off x="309850" y="3816875"/>
            <a:ext cx="2206500" cy="1108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Poppins"/>
                <a:ea typeface="Poppins"/>
                <a:cs typeface="Poppins"/>
                <a:sym typeface="Poppins"/>
              </a:rPr>
              <a:t>Colchicine: </a:t>
            </a:r>
            <a:r>
              <a:rPr lang="en" sz="1500">
                <a:solidFill>
                  <a:schemeClr val="lt2"/>
                </a:solidFill>
                <a:latin typeface="Poppins"/>
                <a:ea typeface="Poppins"/>
                <a:cs typeface="Poppins"/>
                <a:sym typeface="Poppins"/>
              </a:rPr>
              <a:t>treatment that doubles the haploid; very toxic </a:t>
            </a:r>
            <a:endParaRPr sz="1500">
              <a:solidFill>
                <a:schemeClr val="lt2"/>
              </a:solidFill>
              <a:latin typeface="Poppins"/>
              <a:ea typeface="Poppins"/>
              <a:cs typeface="Poppins"/>
              <a:sym typeface="Poppins"/>
            </a:endParaRPr>
          </a:p>
        </p:txBody>
      </p:sp>
      <p:sp>
        <p:nvSpPr>
          <p:cNvPr id="1392" name="Google Shape;1392;p65"/>
          <p:cNvSpPr txBox="1"/>
          <p:nvPr/>
        </p:nvSpPr>
        <p:spPr>
          <a:xfrm>
            <a:off x="2611625" y="3805900"/>
            <a:ext cx="2705400" cy="1111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a:solidFill>
                  <a:schemeClr val="dk2"/>
                </a:solidFill>
                <a:latin typeface="Poppins"/>
                <a:ea typeface="Poppins"/>
                <a:cs typeface="Poppins"/>
                <a:sym typeface="Poppins"/>
              </a:rPr>
              <a:t>Spontaneous Haploid Genome Doubling</a:t>
            </a:r>
            <a:r>
              <a:rPr lang="en">
                <a:latin typeface="Poppins"/>
                <a:ea typeface="Poppins"/>
                <a:cs typeface="Poppins"/>
                <a:sym typeface="Poppins"/>
              </a:rPr>
              <a:t>: natural gene that automatically doubles the haploid </a:t>
            </a:r>
            <a:endParaRPr>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66"/>
          <p:cNvSpPr txBox="1"/>
          <p:nvPr>
            <p:ph type="title"/>
          </p:nvPr>
        </p:nvSpPr>
        <p:spPr>
          <a:xfrm>
            <a:off x="311688" y="-79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Pictures of Haploids, Diploids &amp; Contamination</a:t>
            </a:r>
            <a:endParaRPr/>
          </a:p>
        </p:txBody>
      </p:sp>
      <p:pic>
        <p:nvPicPr>
          <p:cNvPr id="1398" name="Google Shape;1398;p66"/>
          <p:cNvPicPr preferRelativeResize="0"/>
          <p:nvPr/>
        </p:nvPicPr>
        <p:blipFill rotWithShape="1">
          <a:blip r:embed="rId3">
            <a:alphaModFix/>
          </a:blip>
          <a:srcRect b="20527" l="0" r="0" t="0"/>
          <a:stretch/>
        </p:blipFill>
        <p:spPr>
          <a:xfrm>
            <a:off x="2847725" y="570325"/>
            <a:ext cx="3313927" cy="1763625"/>
          </a:xfrm>
          <a:prstGeom prst="rect">
            <a:avLst/>
          </a:prstGeom>
          <a:noFill/>
          <a:ln cap="flat" cmpd="sng" w="19050">
            <a:solidFill>
              <a:schemeClr val="dk2"/>
            </a:solidFill>
            <a:prstDash val="solid"/>
            <a:round/>
            <a:headEnd len="sm" w="sm" type="none"/>
            <a:tailEnd len="sm" w="sm" type="none"/>
          </a:ln>
        </p:spPr>
      </p:pic>
      <p:cxnSp>
        <p:nvCxnSpPr>
          <p:cNvPr id="1399" name="Google Shape;1399;p66"/>
          <p:cNvCxnSpPr/>
          <p:nvPr/>
        </p:nvCxnSpPr>
        <p:spPr>
          <a:xfrm>
            <a:off x="3339904" y="1832753"/>
            <a:ext cx="10500" cy="614400"/>
          </a:xfrm>
          <a:prstGeom prst="straightConnector1">
            <a:avLst/>
          </a:prstGeom>
          <a:noFill/>
          <a:ln cap="flat" cmpd="sng" w="28575">
            <a:solidFill>
              <a:schemeClr val="accent1"/>
            </a:solidFill>
            <a:prstDash val="solid"/>
            <a:round/>
            <a:headEnd len="med" w="med" type="triangle"/>
            <a:tailEnd len="med" w="med" type="none"/>
          </a:ln>
        </p:spPr>
      </p:cxnSp>
      <p:cxnSp>
        <p:nvCxnSpPr>
          <p:cNvPr id="1400" name="Google Shape;1400;p66"/>
          <p:cNvCxnSpPr/>
          <p:nvPr/>
        </p:nvCxnSpPr>
        <p:spPr>
          <a:xfrm>
            <a:off x="5847333" y="1832753"/>
            <a:ext cx="10500" cy="614400"/>
          </a:xfrm>
          <a:prstGeom prst="straightConnector1">
            <a:avLst/>
          </a:prstGeom>
          <a:noFill/>
          <a:ln cap="flat" cmpd="sng" w="28575">
            <a:solidFill>
              <a:schemeClr val="accent1"/>
            </a:solidFill>
            <a:prstDash val="solid"/>
            <a:round/>
            <a:headEnd len="med" w="med" type="triangle"/>
            <a:tailEnd len="med" w="med" type="none"/>
          </a:ln>
        </p:spPr>
      </p:cxnSp>
      <p:sp>
        <p:nvSpPr>
          <p:cNvPr id="1401" name="Google Shape;1401;p66"/>
          <p:cNvSpPr txBox="1"/>
          <p:nvPr/>
        </p:nvSpPr>
        <p:spPr>
          <a:xfrm>
            <a:off x="2768625" y="2410997"/>
            <a:ext cx="105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oppins"/>
                <a:ea typeface="Poppins"/>
                <a:cs typeface="Poppins"/>
                <a:sym typeface="Poppins"/>
              </a:rPr>
              <a:t>Diploid </a:t>
            </a:r>
            <a:endParaRPr sz="1600">
              <a:latin typeface="Poppins"/>
              <a:ea typeface="Poppins"/>
              <a:cs typeface="Poppins"/>
              <a:sym typeface="Poppins"/>
            </a:endParaRPr>
          </a:p>
          <a:p>
            <a:pPr indent="0" lvl="0" marL="0" rtl="0" algn="ctr">
              <a:spcBef>
                <a:spcPts val="0"/>
              </a:spcBef>
              <a:spcAft>
                <a:spcPts val="0"/>
              </a:spcAft>
              <a:buNone/>
            </a:pPr>
            <a:r>
              <a:rPr lang="en" sz="1600">
                <a:latin typeface="Poppins"/>
                <a:ea typeface="Poppins"/>
                <a:cs typeface="Poppins"/>
                <a:sym typeface="Poppins"/>
              </a:rPr>
              <a:t>90%</a:t>
            </a:r>
            <a:endParaRPr sz="1600">
              <a:latin typeface="Poppins"/>
              <a:ea typeface="Poppins"/>
              <a:cs typeface="Poppins"/>
              <a:sym typeface="Poppins"/>
            </a:endParaRPr>
          </a:p>
        </p:txBody>
      </p:sp>
      <p:sp>
        <p:nvSpPr>
          <p:cNvPr id="1402" name="Google Shape;1402;p66"/>
          <p:cNvSpPr txBox="1"/>
          <p:nvPr/>
        </p:nvSpPr>
        <p:spPr>
          <a:xfrm>
            <a:off x="3981096" y="2361097"/>
            <a:ext cx="105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oppins"/>
                <a:ea typeface="Poppins"/>
                <a:cs typeface="Poppins"/>
                <a:sym typeface="Poppins"/>
              </a:rPr>
              <a:t>Haploid </a:t>
            </a:r>
            <a:endParaRPr sz="1600">
              <a:latin typeface="Poppins"/>
              <a:ea typeface="Poppins"/>
              <a:cs typeface="Poppins"/>
              <a:sym typeface="Poppins"/>
            </a:endParaRPr>
          </a:p>
          <a:p>
            <a:pPr indent="0" lvl="0" marL="0" rtl="0" algn="ctr">
              <a:spcBef>
                <a:spcPts val="0"/>
              </a:spcBef>
              <a:spcAft>
                <a:spcPts val="0"/>
              </a:spcAft>
              <a:buNone/>
            </a:pPr>
            <a:r>
              <a:rPr lang="en" sz="1600">
                <a:latin typeface="Poppins"/>
                <a:ea typeface="Poppins"/>
                <a:cs typeface="Poppins"/>
                <a:sym typeface="Poppins"/>
              </a:rPr>
              <a:t>10%</a:t>
            </a:r>
            <a:endParaRPr sz="1600">
              <a:latin typeface="Poppins"/>
              <a:ea typeface="Poppins"/>
              <a:cs typeface="Poppins"/>
              <a:sym typeface="Poppins"/>
            </a:endParaRPr>
          </a:p>
        </p:txBody>
      </p:sp>
      <p:sp>
        <p:nvSpPr>
          <p:cNvPr id="1403" name="Google Shape;1403;p66"/>
          <p:cNvSpPr txBox="1"/>
          <p:nvPr/>
        </p:nvSpPr>
        <p:spPr>
          <a:xfrm>
            <a:off x="4981975" y="2411000"/>
            <a:ext cx="1741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oppins"/>
                <a:ea typeface="Poppins"/>
                <a:cs typeface="Poppins"/>
                <a:sym typeface="Poppins"/>
              </a:rPr>
              <a:t>Contamination</a:t>
            </a:r>
            <a:r>
              <a:rPr lang="en">
                <a:latin typeface="Poppins"/>
                <a:ea typeface="Poppins"/>
                <a:cs typeface="Poppins"/>
                <a:sym typeface="Poppins"/>
              </a:rPr>
              <a:t> </a:t>
            </a:r>
            <a:endParaRPr>
              <a:latin typeface="Poppins"/>
              <a:ea typeface="Poppins"/>
              <a:cs typeface="Poppins"/>
              <a:sym typeface="Poppins"/>
            </a:endParaRPr>
          </a:p>
        </p:txBody>
      </p:sp>
      <p:pic>
        <p:nvPicPr>
          <p:cNvPr id="1404" name="Google Shape;1404;p66"/>
          <p:cNvPicPr preferRelativeResize="0"/>
          <p:nvPr/>
        </p:nvPicPr>
        <p:blipFill rotWithShape="1">
          <a:blip r:embed="rId4">
            <a:alphaModFix/>
          </a:blip>
          <a:srcRect b="0" l="51408" r="10151" t="8642"/>
          <a:stretch/>
        </p:blipFill>
        <p:spPr>
          <a:xfrm>
            <a:off x="407225" y="599325"/>
            <a:ext cx="1928102" cy="4102676"/>
          </a:xfrm>
          <a:prstGeom prst="rect">
            <a:avLst/>
          </a:prstGeom>
          <a:noFill/>
          <a:ln cap="flat" cmpd="sng" w="19050">
            <a:solidFill>
              <a:srgbClr val="934546"/>
            </a:solidFill>
            <a:prstDash val="solid"/>
            <a:round/>
            <a:headEnd len="sm" w="sm" type="none"/>
            <a:tailEnd len="sm" w="sm" type="none"/>
          </a:ln>
        </p:spPr>
      </p:pic>
      <p:cxnSp>
        <p:nvCxnSpPr>
          <p:cNvPr id="1405" name="Google Shape;1405;p66"/>
          <p:cNvCxnSpPr/>
          <p:nvPr/>
        </p:nvCxnSpPr>
        <p:spPr>
          <a:xfrm flipH="1">
            <a:off x="1443200" y="3976625"/>
            <a:ext cx="6900" cy="808800"/>
          </a:xfrm>
          <a:prstGeom prst="straightConnector1">
            <a:avLst/>
          </a:prstGeom>
          <a:noFill/>
          <a:ln cap="flat" cmpd="sng" w="28575">
            <a:solidFill>
              <a:schemeClr val="accent1"/>
            </a:solidFill>
            <a:prstDash val="solid"/>
            <a:round/>
            <a:headEnd len="med" w="med" type="triangle"/>
            <a:tailEnd len="med" w="med" type="none"/>
          </a:ln>
        </p:spPr>
      </p:cxnSp>
      <p:cxnSp>
        <p:nvCxnSpPr>
          <p:cNvPr id="1406" name="Google Shape;1406;p66"/>
          <p:cNvCxnSpPr/>
          <p:nvPr/>
        </p:nvCxnSpPr>
        <p:spPr>
          <a:xfrm rot="10800000">
            <a:off x="773925" y="4175950"/>
            <a:ext cx="6900" cy="569100"/>
          </a:xfrm>
          <a:prstGeom prst="straightConnector1">
            <a:avLst/>
          </a:prstGeom>
          <a:noFill/>
          <a:ln cap="flat" cmpd="sng" w="28575">
            <a:solidFill>
              <a:schemeClr val="accent1"/>
            </a:solidFill>
            <a:prstDash val="solid"/>
            <a:round/>
            <a:headEnd len="med" w="med" type="none"/>
            <a:tailEnd len="med" w="med" type="triangle"/>
          </a:ln>
        </p:spPr>
      </p:cxnSp>
      <p:sp>
        <p:nvSpPr>
          <p:cNvPr id="1407" name="Google Shape;1407;p66"/>
          <p:cNvSpPr txBox="1"/>
          <p:nvPr/>
        </p:nvSpPr>
        <p:spPr>
          <a:xfrm>
            <a:off x="250948" y="4671000"/>
            <a:ext cx="204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 Haploid   Diploid</a:t>
            </a:r>
            <a:endParaRPr>
              <a:latin typeface="Poppins"/>
              <a:ea typeface="Poppins"/>
              <a:cs typeface="Poppins"/>
              <a:sym typeface="Poppins"/>
            </a:endParaRPr>
          </a:p>
        </p:txBody>
      </p:sp>
      <p:cxnSp>
        <p:nvCxnSpPr>
          <p:cNvPr id="1408" name="Google Shape;1408;p66"/>
          <p:cNvCxnSpPr/>
          <p:nvPr/>
        </p:nvCxnSpPr>
        <p:spPr>
          <a:xfrm>
            <a:off x="4618969" y="1832753"/>
            <a:ext cx="10500" cy="614400"/>
          </a:xfrm>
          <a:prstGeom prst="straightConnector1">
            <a:avLst/>
          </a:prstGeom>
          <a:noFill/>
          <a:ln cap="flat" cmpd="sng" w="28575">
            <a:solidFill>
              <a:schemeClr val="accent1"/>
            </a:solidFill>
            <a:prstDash val="solid"/>
            <a:round/>
            <a:headEnd len="med" w="med" type="triangle"/>
            <a:tailEnd len="med" w="med" type="none"/>
          </a:ln>
        </p:spPr>
      </p:cxnSp>
      <p:pic>
        <p:nvPicPr>
          <p:cNvPr id="1409" name="Google Shape;1409;p66"/>
          <p:cNvPicPr preferRelativeResize="0"/>
          <p:nvPr/>
        </p:nvPicPr>
        <p:blipFill>
          <a:blip r:embed="rId5">
            <a:alphaModFix/>
          </a:blip>
          <a:stretch>
            <a:fillRect/>
          </a:stretch>
        </p:blipFill>
        <p:spPr>
          <a:xfrm flipH="1" rot="-5400000">
            <a:off x="3714412" y="2274863"/>
            <a:ext cx="1656751" cy="3237726"/>
          </a:xfrm>
          <a:prstGeom prst="rect">
            <a:avLst/>
          </a:prstGeom>
          <a:noFill/>
          <a:ln cap="flat" cmpd="sng" w="19050">
            <a:solidFill>
              <a:schemeClr val="dk2"/>
            </a:solidFill>
            <a:prstDash val="solid"/>
            <a:round/>
            <a:headEnd len="sm" w="sm" type="none"/>
            <a:tailEnd len="sm" w="sm" type="none"/>
          </a:ln>
        </p:spPr>
      </p:pic>
      <p:pic>
        <p:nvPicPr>
          <p:cNvPr id="1410" name="Google Shape;1410;p66"/>
          <p:cNvPicPr preferRelativeResize="0"/>
          <p:nvPr/>
        </p:nvPicPr>
        <p:blipFill rotWithShape="1">
          <a:blip r:embed="rId6">
            <a:alphaModFix/>
          </a:blip>
          <a:srcRect b="0" l="0" r="19198" t="0"/>
          <a:stretch/>
        </p:blipFill>
        <p:spPr>
          <a:xfrm>
            <a:off x="6674050" y="568325"/>
            <a:ext cx="2274403" cy="4153776"/>
          </a:xfrm>
          <a:prstGeom prst="rect">
            <a:avLst/>
          </a:prstGeom>
          <a:noFill/>
          <a:ln cap="flat" cmpd="sng" w="28575">
            <a:solidFill>
              <a:schemeClr val="dk2"/>
            </a:solidFill>
            <a:prstDash val="solid"/>
            <a:round/>
            <a:headEnd len="sm" w="sm" type="none"/>
            <a:tailEnd len="sm" w="sm" type="none"/>
          </a:ln>
        </p:spPr>
      </p:pic>
      <p:cxnSp>
        <p:nvCxnSpPr>
          <p:cNvPr id="1411" name="Google Shape;1411;p66"/>
          <p:cNvCxnSpPr/>
          <p:nvPr/>
        </p:nvCxnSpPr>
        <p:spPr>
          <a:xfrm>
            <a:off x="3346375" y="3011725"/>
            <a:ext cx="594900" cy="718800"/>
          </a:xfrm>
          <a:prstGeom prst="straightConnector1">
            <a:avLst/>
          </a:prstGeom>
          <a:noFill/>
          <a:ln cap="flat" cmpd="sng" w="28575">
            <a:solidFill>
              <a:schemeClr val="accent1"/>
            </a:solidFill>
            <a:prstDash val="solid"/>
            <a:round/>
            <a:headEnd len="med" w="med" type="none"/>
            <a:tailEnd len="med" w="med" type="triangle"/>
          </a:ln>
        </p:spPr>
      </p:cxnSp>
      <p:cxnSp>
        <p:nvCxnSpPr>
          <p:cNvPr id="1412" name="Google Shape;1412;p66"/>
          <p:cNvCxnSpPr/>
          <p:nvPr/>
        </p:nvCxnSpPr>
        <p:spPr>
          <a:xfrm>
            <a:off x="4569700" y="2926825"/>
            <a:ext cx="908400" cy="6798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67"/>
          <p:cNvSpPr txBox="1"/>
          <p:nvPr>
            <p:ph type="ctrTitle"/>
          </p:nvPr>
        </p:nvSpPr>
        <p:spPr>
          <a:xfrm>
            <a:off x="1130775" y="604100"/>
            <a:ext cx="6169200" cy="25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Phenotyping and Data Collection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6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Phenotyping and Data Collection</a:t>
            </a:r>
            <a:endParaRPr/>
          </a:p>
        </p:txBody>
      </p:sp>
      <p:sp>
        <p:nvSpPr>
          <p:cNvPr id="1423" name="Google Shape;1423;p68"/>
          <p:cNvSpPr txBox="1"/>
          <p:nvPr>
            <p:ph idx="1" type="body"/>
          </p:nvPr>
        </p:nvSpPr>
        <p:spPr>
          <a:xfrm>
            <a:off x="0" y="508150"/>
            <a:ext cx="8897400" cy="43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2"/>
                </a:solidFill>
              </a:rPr>
              <a:t>What is phenotyping? </a:t>
            </a:r>
            <a:endParaRPr b="1" sz="1300">
              <a:solidFill>
                <a:schemeClr val="dk2"/>
              </a:solidFill>
            </a:endParaRPr>
          </a:p>
          <a:p>
            <a:pPr indent="0" lvl="0" marL="0" rtl="0" algn="l">
              <a:lnSpc>
                <a:spcPct val="115000"/>
              </a:lnSpc>
              <a:spcBef>
                <a:spcPts val="1600"/>
              </a:spcBef>
              <a:spcAft>
                <a:spcPts val="0"/>
              </a:spcAft>
              <a:buNone/>
            </a:pPr>
            <a:r>
              <a:rPr lang="en" sz="1300"/>
              <a:t>Phenotyping is the observation of physical </a:t>
            </a:r>
            <a:r>
              <a:rPr lang="en" sz="1300"/>
              <a:t>traits on any living organism.</a:t>
            </a:r>
            <a:endParaRPr sz="1300"/>
          </a:p>
          <a:p>
            <a:pPr indent="0" lvl="0" marL="0" rtl="0" algn="l">
              <a:lnSpc>
                <a:spcPct val="115000"/>
              </a:lnSpc>
              <a:spcBef>
                <a:spcPts val="1600"/>
              </a:spcBef>
              <a:spcAft>
                <a:spcPts val="0"/>
              </a:spcAft>
              <a:buNone/>
            </a:pPr>
            <a:r>
              <a:rPr b="1" lang="en" sz="1300">
                <a:solidFill>
                  <a:schemeClr val="dk2"/>
                </a:solidFill>
              </a:rPr>
              <a:t>What did we observe?</a:t>
            </a:r>
            <a:endParaRPr b="1" sz="1300">
              <a:solidFill>
                <a:schemeClr val="dk2"/>
              </a:solidFill>
            </a:endParaRPr>
          </a:p>
          <a:p>
            <a:pPr indent="0" lvl="0" marL="0" rtl="0" algn="l">
              <a:lnSpc>
                <a:spcPct val="115000"/>
              </a:lnSpc>
              <a:spcBef>
                <a:spcPts val="1600"/>
              </a:spcBef>
              <a:spcAft>
                <a:spcPts val="0"/>
              </a:spcAft>
              <a:buNone/>
            </a:pPr>
            <a:r>
              <a:rPr lang="en" sz="1300"/>
              <a:t>We measured the </a:t>
            </a:r>
            <a:r>
              <a:rPr lang="en" sz="1300">
                <a:solidFill>
                  <a:srgbClr val="FF0000"/>
                </a:solidFill>
              </a:rPr>
              <a:t>height</a:t>
            </a:r>
            <a:r>
              <a:rPr lang="en" sz="1300"/>
              <a:t> of the corn plant from the bottom of the plant to the flag leaf. In addition to measuring the height of the entire corn plant, we also measured the height of the first ear.  This was </a:t>
            </a:r>
            <a:r>
              <a:rPr lang="en" sz="1300"/>
              <a:t>measured</a:t>
            </a:r>
            <a:r>
              <a:rPr lang="en" sz="1300"/>
              <a:t> from 4 reps of the same hybrid. </a:t>
            </a:r>
            <a:endParaRPr sz="1300"/>
          </a:p>
          <a:p>
            <a:pPr indent="0" lvl="0" marL="0" rtl="0" algn="l">
              <a:lnSpc>
                <a:spcPct val="115000"/>
              </a:lnSpc>
              <a:spcBef>
                <a:spcPts val="1600"/>
              </a:spcBef>
              <a:spcAft>
                <a:spcPts val="0"/>
              </a:spcAft>
              <a:buNone/>
            </a:pPr>
            <a:r>
              <a:rPr b="1" lang="en" sz="1300">
                <a:solidFill>
                  <a:schemeClr val="dk2"/>
                </a:solidFill>
              </a:rPr>
              <a:t>Why did we measure this?</a:t>
            </a:r>
            <a:endParaRPr b="1" sz="1300">
              <a:solidFill>
                <a:schemeClr val="dk2"/>
              </a:solidFill>
            </a:endParaRPr>
          </a:p>
          <a:p>
            <a:pPr indent="0" lvl="0" marL="0" rtl="0" algn="l">
              <a:lnSpc>
                <a:spcPct val="115000"/>
              </a:lnSpc>
              <a:spcBef>
                <a:spcPts val="1600"/>
              </a:spcBef>
              <a:spcAft>
                <a:spcPts val="0"/>
              </a:spcAft>
              <a:buNone/>
            </a:pPr>
            <a:r>
              <a:rPr lang="en" sz="1300"/>
              <a:t> We conducted phenotyping because the height of entire corn plant and the ear height is </a:t>
            </a:r>
            <a:r>
              <a:rPr lang="en" sz="1300"/>
              <a:t>positively</a:t>
            </a:r>
            <a:r>
              <a:rPr lang="en" sz="1300"/>
              <a:t> correlated to the yield the corn plant will have. This exhibits the productivity of the plant ( corn) based on observable traits.</a:t>
            </a:r>
            <a:endParaRPr sz="1300"/>
          </a:p>
          <a:p>
            <a:pPr indent="0" lvl="0" marL="0" rtl="0" algn="l">
              <a:lnSpc>
                <a:spcPct val="115000"/>
              </a:lnSpc>
              <a:spcBef>
                <a:spcPts val="1600"/>
              </a:spcBef>
              <a:spcAft>
                <a:spcPts val="0"/>
              </a:spcAft>
              <a:buNone/>
            </a:pPr>
            <a:r>
              <a:rPr b="1" lang="en" sz="1300">
                <a:solidFill>
                  <a:schemeClr val="dk2"/>
                </a:solidFill>
              </a:rPr>
              <a:t>What will this help us understand about hybrids?</a:t>
            </a:r>
            <a:endParaRPr b="1" sz="1300">
              <a:solidFill>
                <a:schemeClr val="dk2"/>
              </a:solidFill>
            </a:endParaRPr>
          </a:p>
          <a:p>
            <a:pPr indent="0" lvl="0" marL="0" rtl="0" algn="l">
              <a:lnSpc>
                <a:spcPct val="115000"/>
              </a:lnSpc>
              <a:spcBef>
                <a:spcPts val="1600"/>
              </a:spcBef>
              <a:spcAft>
                <a:spcPts val="0"/>
              </a:spcAft>
              <a:buNone/>
            </a:pPr>
            <a:r>
              <a:rPr lang="en" sz="1300"/>
              <a:t>By seeing which hybrid had the highest heights we will predict which hybrid will be the most successful in yielding large amounts of corn</a:t>
            </a:r>
            <a:r>
              <a:rPr lang="en" sz="2050"/>
              <a:t>. </a:t>
            </a:r>
            <a:endParaRPr sz="2050"/>
          </a:p>
          <a:p>
            <a:pPr indent="0" lvl="0" marL="0" rtl="0" algn="l">
              <a:lnSpc>
                <a:spcPct val="115000"/>
              </a:lnSpc>
              <a:spcBef>
                <a:spcPts val="1600"/>
              </a:spcBef>
              <a:spcAft>
                <a:spcPts val="1600"/>
              </a:spcAft>
              <a:buNone/>
            </a:pPr>
            <a:r>
              <a:t/>
            </a:r>
            <a:endParaRPr/>
          </a:p>
        </p:txBody>
      </p:sp>
      <p:sp>
        <p:nvSpPr>
          <p:cNvPr id="1424" name="Google Shape;1424;p68"/>
          <p:cNvSpPr txBox="1"/>
          <p:nvPr/>
        </p:nvSpPr>
        <p:spPr>
          <a:xfrm>
            <a:off x="311700" y="901025"/>
            <a:ext cx="27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25" name="Google Shape;1425;p68"/>
          <p:cNvPicPr preferRelativeResize="0"/>
          <p:nvPr/>
        </p:nvPicPr>
        <p:blipFill>
          <a:blip r:embed="rId3">
            <a:alphaModFix/>
          </a:blip>
          <a:stretch>
            <a:fillRect/>
          </a:stretch>
        </p:blipFill>
        <p:spPr>
          <a:xfrm>
            <a:off x="6965425" y="272650"/>
            <a:ext cx="1670426" cy="138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6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Phenotyping and Data Collection-Images </a:t>
            </a:r>
            <a:endParaRPr/>
          </a:p>
        </p:txBody>
      </p:sp>
      <p:pic>
        <p:nvPicPr>
          <p:cNvPr id="1431" name="Google Shape;1431;p69"/>
          <p:cNvPicPr preferRelativeResize="0"/>
          <p:nvPr/>
        </p:nvPicPr>
        <p:blipFill>
          <a:blip r:embed="rId3">
            <a:alphaModFix/>
          </a:blip>
          <a:stretch>
            <a:fillRect/>
          </a:stretch>
        </p:blipFill>
        <p:spPr>
          <a:xfrm>
            <a:off x="153500" y="2648700"/>
            <a:ext cx="2077524" cy="2388450"/>
          </a:xfrm>
          <a:prstGeom prst="rect">
            <a:avLst/>
          </a:prstGeom>
          <a:noFill/>
          <a:ln cap="flat" cmpd="sng" w="28575">
            <a:solidFill>
              <a:srgbClr val="E06666"/>
            </a:solidFill>
            <a:prstDash val="solid"/>
            <a:round/>
            <a:headEnd len="sm" w="sm" type="none"/>
            <a:tailEnd len="sm" w="sm" type="none"/>
          </a:ln>
        </p:spPr>
      </p:pic>
      <p:sp>
        <p:nvSpPr>
          <p:cNvPr id="1432" name="Google Shape;1432;p69"/>
          <p:cNvSpPr txBox="1"/>
          <p:nvPr/>
        </p:nvSpPr>
        <p:spPr>
          <a:xfrm>
            <a:off x="-161125" y="-867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1433" name="Google Shape;1433;p69"/>
          <p:cNvPicPr preferRelativeResize="0"/>
          <p:nvPr/>
        </p:nvPicPr>
        <p:blipFill>
          <a:blip r:embed="rId4">
            <a:alphaModFix/>
          </a:blip>
          <a:stretch>
            <a:fillRect/>
          </a:stretch>
        </p:blipFill>
        <p:spPr>
          <a:xfrm>
            <a:off x="2407625" y="2642588"/>
            <a:ext cx="1913199" cy="2400650"/>
          </a:xfrm>
          <a:prstGeom prst="rect">
            <a:avLst/>
          </a:prstGeom>
          <a:noFill/>
          <a:ln cap="flat" cmpd="sng" w="28575">
            <a:solidFill>
              <a:srgbClr val="E06666"/>
            </a:solidFill>
            <a:prstDash val="solid"/>
            <a:round/>
            <a:headEnd len="sm" w="sm" type="none"/>
            <a:tailEnd len="sm" w="sm" type="none"/>
          </a:ln>
        </p:spPr>
      </p:pic>
      <p:pic>
        <p:nvPicPr>
          <p:cNvPr id="1434" name="Google Shape;1434;p69"/>
          <p:cNvPicPr preferRelativeResize="0"/>
          <p:nvPr/>
        </p:nvPicPr>
        <p:blipFill>
          <a:blip r:embed="rId5">
            <a:alphaModFix/>
          </a:blip>
          <a:stretch>
            <a:fillRect/>
          </a:stretch>
        </p:blipFill>
        <p:spPr>
          <a:xfrm>
            <a:off x="4497437" y="2669515"/>
            <a:ext cx="2077524" cy="2346808"/>
          </a:xfrm>
          <a:prstGeom prst="rect">
            <a:avLst/>
          </a:prstGeom>
          <a:noFill/>
          <a:ln cap="flat" cmpd="sng" w="28575">
            <a:solidFill>
              <a:srgbClr val="E06666"/>
            </a:solidFill>
            <a:prstDash val="solid"/>
            <a:round/>
            <a:headEnd len="sm" w="sm" type="none"/>
            <a:tailEnd len="sm" w="sm" type="none"/>
          </a:ln>
        </p:spPr>
      </p:pic>
      <p:pic>
        <p:nvPicPr>
          <p:cNvPr id="1435" name="Google Shape;1435;p69"/>
          <p:cNvPicPr preferRelativeResize="0"/>
          <p:nvPr/>
        </p:nvPicPr>
        <p:blipFill>
          <a:blip r:embed="rId6">
            <a:alphaModFix/>
          </a:blip>
          <a:stretch>
            <a:fillRect/>
          </a:stretch>
        </p:blipFill>
        <p:spPr>
          <a:xfrm>
            <a:off x="6751552" y="2696448"/>
            <a:ext cx="2260147" cy="2346798"/>
          </a:xfrm>
          <a:prstGeom prst="rect">
            <a:avLst/>
          </a:prstGeom>
          <a:noFill/>
          <a:ln cap="flat" cmpd="sng" w="28575">
            <a:solidFill>
              <a:srgbClr val="E06666"/>
            </a:solidFill>
            <a:prstDash val="solid"/>
            <a:round/>
            <a:headEnd len="sm" w="sm" type="none"/>
            <a:tailEnd len="sm" w="sm" type="none"/>
          </a:ln>
        </p:spPr>
      </p:pic>
      <p:sp>
        <p:nvSpPr>
          <p:cNvPr id="1436" name="Google Shape;1436;p69"/>
          <p:cNvSpPr txBox="1"/>
          <p:nvPr/>
        </p:nvSpPr>
        <p:spPr>
          <a:xfrm>
            <a:off x="243625" y="595550"/>
            <a:ext cx="33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High Impact hybrid  experiments</a:t>
            </a:r>
            <a:endParaRPr b="1">
              <a:latin typeface="Poppins"/>
              <a:ea typeface="Poppins"/>
              <a:cs typeface="Poppins"/>
              <a:sym typeface="Poppins"/>
            </a:endParaRPr>
          </a:p>
        </p:txBody>
      </p:sp>
      <p:sp>
        <p:nvSpPr>
          <p:cNvPr id="1437" name="Google Shape;1437;p69"/>
          <p:cNvSpPr txBox="1"/>
          <p:nvPr/>
        </p:nvSpPr>
        <p:spPr>
          <a:xfrm>
            <a:off x="285600" y="919550"/>
            <a:ext cx="85206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High impact hybrids were developed from the most influential inbred lines in the corn industry </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22 high impact hybrids are evaluated</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4 replications using a Randomized Complete Block Design (RCBD) </a:t>
            </a:r>
            <a:endParaRPr>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70"/>
          <p:cNvSpPr txBox="1"/>
          <p:nvPr>
            <p:ph type="title"/>
          </p:nvPr>
        </p:nvSpPr>
        <p:spPr>
          <a:xfrm>
            <a:off x="1496325" y="151563"/>
            <a:ext cx="697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EB Garamond"/>
                <a:ea typeface="EB Garamond"/>
                <a:cs typeface="EB Garamond"/>
                <a:sym typeface="EB Garamond"/>
              </a:rPr>
              <a:t>Data Management using </a:t>
            </a:r>
            <a:r>
              <a:rPr lang="en">
                <a:latin typeface="EB Garamond"/>
                <a:ea typeface="EB Garamond"/>
                <a:cs typeface="EB Garamond"/>
                <a:sym typeface="EB Garamond"/>
              </a:rPr>
              <a:t>Rstudio</a:t>
            </a:r>
            <a:endParaRPr>
              <a:latin typeface="EB Garamond"/>
              <a:ea typeface="EB Garamond"/>
              <a:cs typeface="EB Garamond"/>
              <a:sym typeface="EB Garamond"/>
            </a:endParaRPr>
          </a:p>
        </p:txBody>
      </p:sp>
      <p:sp>
        <p:nvSpPr>
          <p:cNvPr id="1443" name="Google Shape;1443;p70"/>
          <p:cNvSpPr txBox="1"/>
          <p:nvPr/>
        </p:nvSpPr>
        <p:spPr>
          <a:xfrm>
            <a:off x="27450" y="876674"/>
            <a:ext cx="4467000" cy="3917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EB Garamond"/>
              <a:buChar char="●"/>
            </a:pPr>
            <a:r>
              <a:rPr lang="en" sz="1900">
                <a:latin typeface="EB Garamond"/>
                <a:ea typeface="EB Garamond"/>
                <a:cs typeface="EB Garamond"/>
                <a:sym typeface="EB Garamond"/>
              </a:rPr>
              <a:t>RStudio is one of the </a:t>
            </a:r>
            <a:r>
              <a:rPr lang="en" sz="1900">
                <a:latin typeface="EB Garamond"/>
                <a:ea typeface="EB Garamond"/>
                <a:cs typeface="EB Garamond"/>
                <a:sym typeface="EB Garamond"/>
              </a:rPr>
              <a:t>statistical</a:t>
            </a:r>
            <a:r>
              <a:rPr lang="en" sz="1900">
                <a:latin typeface="EB Garamond"/>
                <a:ea typeface="EB Garamond"/>
                <a:cs typeface="EB Garamond"/>
                <a:sym typeface="EB Garamond"/>
              </a:rPr>
              <a:t> programs used in data science to analyse data</a:t>
            </a:r>
            <a:endParaRPr sz="1900">
              <a:latin typeface="EB Garamond"/>
              <a:ea typeface="EB Garamond"/>
              <a:cs typeface="EB Garamond"/>
              <a:sym typeface="EB Garamond"/>
            </a:endParaRPr>
          </a:p>
          <a:p>
            <a:pPr indent="0" lvl="0" marL="457200" rtl="0" algn="l">
              <a:spcBef>
                <a:spcPts val="0"/>
              </a:spcBef>
              <a:spcAft>
                <a:spcPts val="0"/>
              </a:spcAft>
              <a:buNone/>
            </a:pPr>
            <a:r>
              <a:t/>
            </a:r>
            <a:endParaRPr sz="1900">
              <a:latin typeface="EB Garamond"/>
              <a:ea typeface="EB Garamond"/>
              <a:cs typeface="EB Garamond"/>
              <a:sym typeface="EB Garamond"/>
            </a:endParaRPr>
          </a:p>
          <a:p>
            <a:pPr indent="-349250" lvl="0" marL="457200" rtl="0" algn="l">
              <a:spcBef>
                <a:spcPts val="0"/>
              </a:spcBef>
              <a:spcAft>
                <a:spcPts val="0"/>
              </a:spcAft>
              <a:buSzPts val="1900"/>
              <a:buFont typeface="EB Garamond"/>
              <a:buChar char="●"/>
            </a:pPr>
            <a:r>
              <a:rPr lang="en" sz="1900">
                <a:latin typeface="EB Garamond"/>
                <a:ea typeface="EB Garamond"/>
                <a:cs typeface="EB Garamond"/>
                <a:sym typeface="EB Garamond"/>
              </a:rPr>
              <a:t>It allows you to write code to manipulate and analyze data.</a:t>
            </a:r>
            <a:endParaRPr sz="1900">
              <a:latin typeface="EB Garamond"/>
              <a:ea typeface="EB Garamond"/>
              <a:cs typeface="EB Garamond"/>
              <a:sym typeface="EB Garamond"/>
            </a:endParaRPr>
          </a:p>
          <a:p>
            <a:pPr indent="0" lvl="0" marL="457200" rtl="0" algn="l">
              <a:spcBef>
                <a:spcPts val="0"/>
              </a:spcBef>
              <a:spcAft>
                <a:spcPts val="0"/>
              </a:spcAft>
              <a:buNone/>
            </a:pPr>
            <a:r>
              <a:t/>
            </a:r>
            <a:endParaRPr sz="1900">
              <a:latin typeface="EB Garamond"/>
              <a:ea typeface="EB Garamond"/>
              <a:cs typeface="EB Garamond"/>
              <a:sym typeface="EB Garamond"/>
            </a:endParaRPr>
          </a:p>
          <a:p>
            <a:pPr indent="-349250" lvl="0" marL="457200" rtl="0" algn="l">
              <a:spcBef>
                <a:spcPts val="0"/>
              </a:spcBef>
              <a:spcAft>
                <a:spcPts val="0"/>
              </a:spcAft>
              <a:buSzPts val="1900"/>
              <a:buFont typeface="EB Garamond"/>
              <a:buChar char="●"/>
            </a:pPr>
            <a:r>
              <a:rPr lang="en" sz="1900">
                <a:latin typeface="EB Garamond"/>
                <a:ea typeface="EB Garamond"/>
                <a:cs typeface="EB Garamond"/>
                <a:sym typeface="EB Garamond"/>
              </a:rPr>
              <a:t>We took the raw data collected for PHT &amp; EHT, and </a:t>
            </a:r>
            <a:r>
              <a:rPr lang="en" sz="1900">
                <a:latin typeface="EB Garamond"/>
                <a:ea typeface="EB Garamond"/>
                <a:cs typeface="EB Garamond"/>
                <a:sym typeface="EB Garamond"/>
              </a:rPr>
              <a:t>transferred</a:t>
            </a:r>
            <a:r>
              <a:rPr lang="en" sz="1900">
                <a:latin typeface="EB Garamond"/>
                <a:ea typeface="EB Garamond"/>
                <a:cs typeface="EB Garamond"/>
                <a:sym typeface="EB Garamond"/>
              </a:rPr>
              <a:t> it into Rstudio.</a:t>
            </a:r>
            <a:endParaRPr sz="1900">
              <a:latin typeface="EB Garamond"/>
              <a:ea typeface="EB Garamond"/>
              <a:cs typeface="EB Garamond"/>
              <a:sym typeface="EB Garamond"/>
            </a:endParaRPr>
          </a:p>
          <a:p>
            <a:pPr indent="0" lvl="0" marL="457200" rtl="0" algn="l">
              <a:spcBef>
                <a:spcPts val="0"/>
              </a:spcBef>
              <a:spcAft>
                <a:spcPts val="0"/>
              </a:spcAft>
              <a:buNone/>
            </a:pPr>
            <a:r>
              <a:t/>
            </a:r>
            <a:endParaRPr sz="1900">
              <a:latin typeface="EB Garamond"/>
              <a:ea typeface="EB Garamond"/>
              <a:cs typeface="EB Garamond"/>
              <a:sym typeface="EB Garamond"/>
            </a:endParaRPr>
          </a:p>
          <a:p>
            <a:pPr indent="-349250" lvl="0" marL="457200" rtl="0" algn="l">
              <a:spcBef>
                <a:spcPts val="0"/>
              </a:spcBef>
              <a:spcAft>
                <a:spcPts val="0"/>
              </a:spcAft>
              <a:buSzPts val="1900"/>
              <a:buFont typeface="EB Garamond"/>
              <a:buChar char="●"/>
            </a:pPr>
            <a:r>
              <a:rPr lang="en" sz="1900">
                <a:latin typeface="EB Garamond"/>
                <a:ea typeface="EB Garamond"/>
                <a:cs typeface="EB Garamond"/>
                <a:sym typeface="EB Garamond"/>
              </a:rPr>
              <a:t>We used </a:t>
            </a:r>
            <a:r>
              <a:rPr lang="en" sz="1900">
                <a:latin typeface="EB Garamond"/>
                <a:ea typeface="EB Garamond"/>
                <a:cs typeface="EB Garamond"/>
                <a:sym typeface="EB Garamond"/>
              </a:rPr>
              <a:t>plotted</a:t>
            </a:r>
            <a:r>
              <a:rPr lang="en" sz="1900">
                <a:latin typeface="EB Garamond"/>
                <a:ea typeface="EB Garamond"/>
                <a:cs typeface="EB Garamond"/>
                <a:sym typeface="EB Garamond"/>
              </a:rPr>
              <a:t> histogram and boxplots to visualize the variability in the data</a:t>
            </a:r>
            <a:endParaRPr sz="1900">
              <a:latin typeface="EB Garamond"/>
              <a:ea typeface="EB Garamond"/>
              <a:cs typeface="EB Garamond"/>
              <a:sym typeface="EB Garamond"/>
            </a:endParaRPr>
          </a:p>
          <a:p>
            <a:pPr indent="0" lvl="0" marL="457200" rtl="0" algn="l">
              <a:spcBef>
                <a:spcPts val="0"/>
              </a:spcBef>
              <a:spcAft>
                <a:spcPts val="0"/>
              </a:spcAft>
              <a:buNone/>
            </a:pPr>
            <a:r>
              <a:t/>
            </a:r>
            <a:endParaRPr sz="1800">
              <a:latin typeface="EB Garamond"/>
              <a:ea typeface="EB Garamond"/>
              <a:cs typeface="EB Garamond"/>
              <a:sym typeface="EB Garamond"/>
            </a:endParaRPr>
          </a:p>
          <a:p>
            <a:pPr indent="0" lvl="0" marL="914400" rtl="0" algn="l">
              <a:spcBef>
                <a:spcPts val="0"/>
              </a:spcBef>
              <a:spcAft>
                <a:spcPts val="0"/>
              </a:spcAft>
              <a:buNone/>
            </a:pPr>
            <a:r>
              <a:t/>
            </a:r>
            <a:endParaRPr sz="1800">
              <a:latin typeface="EB Garamond"/>
              <a:ea typeface="EB Garamond"/>
              <a:cs typeface="EB Garamond"/>
              <a:sym typeface="EB Garamond"/>
            </a:endParaRPr>
          </a:p>
        </p:txBody>
      </p:sp>
      <p:pic>
        <p:nvPicPr>
          <p:cNvPr id="1444" name="Google Shape;1444;p70"/>
          <p:cNvPicPr preferRelativeResize="0"/>
          <p:nvPr/>
        </p:nvPicPr>
        <p:blipFill rotWithShape="1">
          <a:blip r:embed="rId3">
            <a:alphaModFix/>
          </a:blip>
          <a:srcRect b="22854" l="3243" r="54184" t="7657"/>
          <a:stretch/>
        </p:blipFill>
        <p:spPr>
          <a:xfrm>
            <a:off x="27450" y="0"/>
            <a:ext cx="1103094" cy="875825"/>
          </a:xfrm>
          <a:prstGeom prst="rect">
            <a:avLst/>
          </a:prstGeom>
          <a:noFill/>
          <a:ln>
            <a:noFill/>
          </a:ln>
        </p:spPr>
      </p:pic>
      <p:pic>
        <p:nvPicPr>
          <p:cNvPr id="1445" name="Google Shape;1445;p70"/>
          <p:cNvPicPr preferRelativeResize="0"/>
          <p:nvPr/>
        </p:nvPicPr>
        <p:blipFill>
          <a:blip r:embed="rId4">
            <a:alphaModFix/>
          </a:blip>
          <a:stretch>
            <a:fillRect/>
          </a:stretch>
        </p:blipFill>
        <p:spPr>
          <a:xfrm>
            <a:off x="4500175" y="876676"/>
            <a:ext cx="4567625" cy="369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71"/>
          <p:cNvSpPr txBox="1"/>
          <p:nvPr/>
        </p:nvSpPr>
        <p:spPr>
          <a:xfrm>
            <a:off x="135050" y="0"/>
            <a:ext cx="665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Patrick Hand"/>
                <a:ea typeface="Patrick Hand"/>
                <a:cs typeface="Patrick Hand"/>
                <a:sym typeface="Patrick Hand"/>
              </a:rPr>
              <a:t>Mean of plant height and ear height from 4 reps</a:t>
            </a:r>
            <a:endParaRPr sz="2100">
              <a:latin typeface="Patrick Hand"/>
              <a:ea typeface="Patrick Hand"/>
              <a:cs typeface="Patrick Hand"/>
              <a:sym typeface="Patrick Hand"/>
            </a:endParaRPr>
          </a:p>
        </p:txBody>
      </p:sp>
      <p:sp>
        <p:nvSpPr>
          <p:cNvPr id="1451" name="Google Shape;1451;p71"/>
          <p:cNvSpPr txBox="1"/>
          <p:nvPr/>
        </p:nvSpPr>
        <p:spPr>
          <a:xfrm>
            <a:off x="334625" y="3408350"/>
            <a:ext cx="36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52" name="Google Shape;1452;p71"/>
          <p:cNvSpPr txBox="1"/>
          <p:nvPr/>
        </p:nvSpPr>
        <p:spPr>
          <a:xfrm>
            <a:off x="6097825" y="0"/>
            <a:ext cx="2838300" cy="510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Poppins"/>
                <a:ea typeface="Poppins"/>
                <a:cs typeface="Poppins"/>
                <a:sym typeface="Poppins"/>
              </a:rPr>
              <a:t>These graphs represent the mean heights for the ears and plants in each replication.</a:t>
            </a:r>
            <a:endParaRPr>
              <a:latin typeface="Poppins"/>
              <a:ea typeface="Poppins"/>
              <a:cs typeface="Poppins"/>
              <a:sym typeface="Poppins"/>
            </a:endParaRPr>
          </a:p>
          <a:p>
            <a:pPr indent="0" lvl="0" marL="0" rtl="0" algn="l">
              <a:lnSpc>
                <a:spcPct val="115000"/>
              </a:lnSpc>
              <a:spcBef>
                <a:spcPts val="0"/>
              </a:spcBef>
              <a:spcAft>
                <a:spcPts val="0"/>
              </a:spcAft>
              <a:buNone/>
            </a:pPr>
            <a:r>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The thick black lines</a:t>
            </a:r>
            <a:r>
              <a:rPr lang="en">
                <a:solidFill>
                  <a:srgbClr val="FF0000"/>
                </a:solidFill>
                <a:latin typeface="Poppins"/>
                <a:ea typeface="Poppins"/>
                <a:cs typeface="Poppins"/>
                <a:sym typeface="Poppins"/>
              </a:rPr>
              <a:t> in </a:t>
            </a:r>
            <a:r>
              <a:rPr lang="en">
                <a:latin typeface="Poppins"/>
                <a:ea typeface="Poppins"/>
                <a:cs typeface="Poppins"/>
                <a:sym typeface="Poppins"/>
              </a:rPr>
              <a:t>the color block represent the mean</a:t>
            </a:r>
            <a:endParaRPr>
              <a:latin typeface="Poppins"/>
              <a:ea typeface="Poppins"/>
              <a:cs typeface="Poppins"/>
              <a:sym typeface="Poppins"/>
            </a:endParaRPr>
          </a:p>
          <a:p>
            <a:pPr indent="0" lvl="0" marL="457200" rtl="0" algn="l">
              <a:lnSpc>
                <a:spcPct val="115000"/>
              </a:lnSpc>
              <a:spcBef>
                <a:spcPts val="0"/>
              </a:spcBef>
              <a:spcAft>
                <a:spcPts val="0"/>
              </a:spcAft>
              <a:buNone/>
            </a:pPr>
            <a:r>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The two thin lines on the </a:t>
            </a:r>
            <a:r>
              <a:rPr lang="en">
                <a:solidFill>
                  <a:srgbClr val="FF0000"/>
                </a:solidFill>
                <a:latin typeface="Poppins"/>
                <a:ea typeface="Poppins"/>
                <a:cs typeface="Poppins"/>
                <a:sym typeface="Poppins"/>
              </a:rPr>
              <a:t>top and </a:t>
            </a:r>
            <a:r>
              <a:rPr lang="en">
                <a:solidFill>
                  <a:srgbClr val="FF0000"/>
                </a:solidFill>
                <a:latin typeface="Poppins"/>
                <a:ea typeface="Poppins"/>
                <a:cs typeface="Poppins"/>
                <a:sym typeface="Poppins"/>
              </a:rPr>
              <a:t>bottom</a:t>
            </a:r>
            <a:r>
              <a:rPr lang="en">
                <a:solidFill>
                  <a:srgbClr val="FF0000"/>
                </a:solidFill>
                <a:latin typeface="Poppins"/>
                <a:ea typeface="Poppins"/>
                <a:cs typeface="Poppins"/>
                <a:sym typeface="Poppins"/>
              </a:rPr>
              <a:t> </a:t>
            </a:r>
            <a:r>
              <a:rPr lang="en">
                <a:latin typeface="Poppins"/>
                <a:ea typeface="Poppins"/>
                <a:cs typeface="Poppins"/>
                <a:sym typeface="Poppins"/>
              </a:rPr>
              <a:t>of the color block represent the tallest and the shortest ear and plant of each rep (range/variation)</a:t>
            </a:r>
            <a:endParaRPr>
              <a:latin typeface="Poppins"/>
              <a:ea typeface="Poppins"/>
              <a:cs typeface="Poppins"/>
              <a:sym typeface="Poppins"/>
            </a:endParaRPr>
          </a:p>
          <a:p>
            <a:pPr indent="0" lvl="0" marL="457200" rtl="0" algn="l">
              <a:lnSpc>
                <a:spcPct val="115000"/>
              </a:lnSpc>
              <a:spcBef>
                <a:spcPts val="0"/>
              </a:spcBef>
              <a:spcAft>
                <a:spcPts val="0"/>
              </a:spcAft>
              <a:buNone/>
            </a:pPr>
            <a:r>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The two circles represent outliers in the reps</a:t>
            </a:r>
            <a:endParaRPr>
              <a:latin typeface="Poppins"/>
              <a:ea typeface="Poppins"/>
              <a:cs typeface="Poppins"/>
              <a:sym typeface="Poppins"/>
            </a:endParaRPr>
          </a:p>
        </p:txBody>
      </p:sp>
      <p:pic>
        <p:nvPicPr>
          <p:cNvPr id="1453" name="Google Shape;1453;p71"/>
          <p:cNvPicPr preferRelativeResize="0"/>
          <p:nvPr/>
        </p:nvPicPr>
        <p:blipFill rotWithShape="1">
          <a:blip r:embed="rId3">
            <a:alphaModFix/>
          </a:blip>
          <a:srcRect b="4460" l="0" r="4012" t="15308"/>
          <a:stretch/>
        </p:blipFill>
        <p:spPr>
          <a:xfrm>
            <a:off x="135050" y="515775"/>
            <a:ext cx="5898850" cy="4006500"/>
          </a:xfrm>
          <a:prstGeom prst="rect">
            <a:avLst/>
          </a:prstGeom>
          <a:noFill/>
          <a:ln>
            <a:noFill/>
          </a:ln>
        </p:spPr>
      </p:pic>
      <p:sp>
        <p:nvSpPr>
          <p:cNvPr id="1454" name="Google Shape;1454;p71"/>
          <p:cNvSpPr txBox="1"/>
          <p:nvPr/>
        </p:nvSpPr>
        <p:spPr>
          <a:xfrm>
            <a:off x="0" y="4610225"/>
            <a:ext cx="6033900" cy="738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We are expecting the height to be similar because the same hybrids were planted. The mean for each rep are almost similar. </a:t>
            </a:r>
            <a:endParaRPr sz="1100"/>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pic>
        <p:nvPicPr>
          <p:cNvPr id="1459" name="Google Shape;1459;p72"/>
          <p:cNvPicPr preferRelativeResize="0"/>
          <p:nvPr/>
        </p:nvPicPr>
        <p:blipFill rotWithShape="1">
          <a:blip r:embed="rId3">
            <a:alphaModFix/>
          </a:blip>
          <a:srcRect b="4211" l="0" r="0" t="17657"/>
          <a:stretch/>
        </p:blipFill>
        <p:spPr>
          <a:xfrm>
            <a:off x="0" y="497175"/>
            <a:ext cx="4736150" cy="2181700"/>
          </a:xfrm>
          <a:prstGeom prst="rect">
            <a:avLst/>
          </a:prstGeom>
          <a:noFill/>
          <a:ln>
            <a:noFill/>
          </a:ln>
        </p:spPr>
      </p:pic>
      <p:pic>
        <p:nvPicPr>
          <p:cNvPr id="1460" name="Google Shape;1460;p72"/>
          <p:cNvPicPr preferRelativeResize="0"/>
          <p:nvPr/>
        </p:nvPicPr>
        <p:blipFill rotWithShape="1">
          <a:blip r:embed="rId4">
            <a:alphaModFix/>
          </a:blip>
          <a:srcRect b="3286" l="0" r="0" t="17336"/>
          <a:stretch/>
        </p:blipFill>
        <p:spPr>
          <a:xfrm>
            <a:off x="0" y="2840025"/>
            <a:ext cx="4736150" cy="2216564"/>
          </a:xfrm>
          <a:prstGeom prst="rect">
            <a:avLst/>
          </a:prstGeom>
          <a:noFill/>
          <a:ln>
            <a:noFill/>
          </a:ln>
        </p:spPr>
      </p:pic>
      <p:grpSp>
        <p:nvGrpSpPr>
          <p:cNvPr id="1461" name="Google Shape;1461;p72"/>
          <p:cNvGrpSpPr/>
          <p:nvPr/>
        </p:nvGrpSpPr>
        <p:grpSpPr>
          <a:xfrm>
            <a:off x="4843535" y="3516416"/>
            <a:ext cx="4187785" cy="1324936"/>
            <a:chOff x="4746413" y="598438"/>
            <a:chExt cx="4317749" cy="1308450"/>
          </a:xfrm>
        </p:grpSpPr>
        <p:pic>
          <p:nvPicPr>
            <p:cNvPr id="1462" name="Google Shape;1462;p72"/>
            <p:cNvPicPr preferRelativeResize="0"/>
            <p:nvPr/>
          </p:nvPicPr>
          <p:blipFill rotWithShape="1">
            <a:blip r:embed="rId5">
              <a:alphaModFix/>
            </a:blip>
            <a:srcRect b="9334" l="0" r="65751" t="72213"/>
            <a:stretch/>
          </p:blipFill>
          <p:spPr>
            <a:xfrm>
              <a:off x="4746413" y="598438"/>
              <a:ext cx="4317749" cy="1308450"/>
            </a:xfrm>
            <a:prstGeom prst="rect">
              <a:avLst/>
            </a:prstGeom>
            <a:noFill/>
            <a:ln>
              <a:noFill/>
            </a:ln>
          </p:spPr>
        </p:pic>
        <p:sp>
          <p:nvSpPr>
            <p:cNvPr id="1463" name="Google Shape;1463;p72"/>
            <p:cNvSpPr/>
            <p:nvPr/>
          </p:nvSpPr>
          <p:spPr>
            <a:xfrm>
              <a:off x="7181850" y="1248350"/>
              <a:ext cx="1009800" cy="320700"/>
            </a:xfrm>
            <a:prstGeom prst="flowChartConnecto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4" name="Google Shape;1464;p72"/>
          <p:cNvSpPr txBox="1"/>
          <p:nvPr/>
        </p:nvSpPr>
        <p:spPr>
          <a:xfrm>
            <a:off x="5417477" y="96975"/>
            <a:ext cx="32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Analysis of Variance (ANOVA)</a:t>
            </a:r>
            <a:endParaRPr>
              <a:latin typeface="Poppins"/>
              <a:ea typeface="Poppins"/>
              <a:cs typeface="Poppins"/>
              <a:sym typeface="Poppins"/>
            </a:endParaRPr>
          </a:p>
        </p:txBody>
      </p:sp>
      <p:sp>
        <p:nvSpPr>
          <p:cNvPr id="1465" name="Google Shape;1465;p72"/>
          <p:cNvSpPr txBox="1"/>
          <p:nvPr/>
        </p:nvSpPr>
        <p:spPr>
          <a:xfrm>
            <a:off x="808200" y="96975"/>
            <a:ext cx="38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Box Plots</a:t>
            </a:r>
            <a:r>
              <a:rPr lang="en">
                <a:latin typeface="Poppins"/>
                <a:ea typeface="Poppins"/>
                <a:cs typeface="Poppins"/>
                <a:sym typeface="Poppins"/>
              </a:rPr>
              <a:t> (Variability </a:t>
            </a:r>
            <a:r>
              <a:rPr lang="en">
                <a:latin typeface="Poppins"/>
                <a:ea typeface="Poppins"/>
                <a:cs typeface="Poppins"/>
                <a:sym typeface="Poppins"/>
              </a:rPr>
              <a:t>between</a:t>
            </a:r>
            <a:r>
              <a:rPr lang="en">
                <a:latin typeface="Poppins"/>
                <a:ea typeface="Poppins"/>
                <a:cs typeface="Poppins"/>
                <a:sym typeface="Poppins"/>
              </a:rPr>
              <a:t> Hybrids)</a:t>
            </a:r>
            <a:endParaRPr>
              <a:latin typeface="Poppins"/>
              <a:ea typeface="Poppins"/>
              <a:cs typeface="Poppins"/>
              <a:sym typeface="Poppins"/>
            </a:endParaRPr>
          </a:p>
        </p:txBody>
      </p:sp>
      <p:sp>
        <p:nvSpPr>
          <p:cNvPr id="1466" name="Google Shape;1466;p72"/>
          <p:cNvSpPr txBox="1"/>
          <p:nvPr/>
        </p:nvSpPr>
        <p:spPr>
          <a:xfrm>
            <a:off x="4873575" y="437550"/>
            <a:ext cx="41277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EB Garamond"/>
              <a:buChar char="●"/>
            </a:pPr>
            <a:r>
              <a:rPr lang="en" sz="1500">
                <a:latin typeface="EB Garamond"/>
                <a:ea typeface="EB Garamond"/>
                <a:cs typeface="EB Garamond"/>
                <a:sym typeface="EB Garamond"/>
              </a:rPr>
              <a:t>We used a linear model regression model to conduct an analysis of variance (ANOVA)</a:t>
            </a:r>
            <a:endParaRPr sz="1500">
              <a:latin typeface="EB Garamond"/>
              <a:ea typeface="EB Garamond"/>
              <a:cs typeface="EB Garamond"/>
              <a:sym typeface="EB Garamond"/>
            </a:endParaRPr>
          </a:p>
          <a:p>
            <a:pPr indent="0" lvl="0" marL="457200" rtl="0" algn="l">
              <a:spcBef>
                <a:spcPts val="0"/>
              </a:spcBef>
              <a:spcAft>
                <a:spcPts val="0"/>
              </a:spcAft>
              <a:buNone/>
            </a:pPr>
            <a:r>
              <a:t/>
            </a:r>
            <a:endParaRPr sz="1500">
              <a:latin typeface="EB Garamond"/>
              <a:ea typeface="EB Garamond"/>
              <a:cs typeface="EB Garamond"/>
              <a:sym typeface="EB Garamond"/>
            </a:endParaRPr>
          </a:p>
          <a:p>
            <a:pPr indent="-323850" lvl="0" marL="457200" rtl="0" algn="l">
              <a:spcBef>
                <a:spcPts val="0"/>
              </a:spcBef>
              <a:spcAft>
                <a:spcPts val="0"/>
              </a:spcAft>
              <a:buSzPts val="1500"/>
              <a:buFont typeface="EB Garamond"/>
              <a:buChar char="●"/>
            </a:pPr>
            <a:r>
              <a:rPr lang="en" sz="1500">
                <a:latin typeface="EB Garamond"/>
                <a:ea typeface="EB Garamond"/>
                <a:cs typeface="EB Garamond"/>
                <a:sym typeface="EB Garamond"/>
              </a:rPr>
              <a:t>The P values below 0.05 shows they are significantly different.</a:t>
            </a:r>
            <a:endParaRPr sz="1500">
              <a:latin typeface="EB Garamond"/>
              <a:ea typeface="EB Garamond"/>
              <a:cs typeface="EB Garamond"/>
              <a:sym typeface="EB Garamond"/>
            </a:endParaRPr>
          </a:p>
          <a:p>
            <a:pPr indent="0" lvl="0" marL="457200" rtl="0" algn="l">
              <a:spcBef>
                <a:spcPts val="0"/>
              </a:spcBef>
              <a:spcAft>
                <a:spcPts val="0"/>
              </a:spcAft>
              <a:buNone/>
            </a:pPr>
            <a:r>
              <a:t/>
            </a:r>
            <a:endParaRPr sz="1500">
              <a:latin typeface="EB Garamond"/>
              <a:ea typeface="EB Garamond"/>
              <a:cs typeface="EB Garamond"/>
              <a:sym typeface="EB Garamond"/>
            </a:endParaRPr>
          </a:p>
          <a:p>
            <a:pPr indent="-323850" lvl="0" marL="457200" rtl="0" algn="l">
              <a:spcBef>
                <a:spcPts val="0"/>
              </a:spcBef>
              <a:spcAft>
                <a:spcPts val="0"/>
              </a:spcAft>
              <a:buSzPts val="1500"/>
              <a:buFont typeface="EB Garamond"/>
              <a:buChar char="●"/>
            </a:pPr>
            <a:r>
              <a:rPr lang="en" sz="1500">
                <a:latin typeface="EB Garamond"/>
                <a:ea typeface="EB Garamond"/>
                <a:cs typeface="EB Garamond"/>
                <a:sym typeface="EB Garamond"/>
              </a:rPr>
              <a:t>This tests for significant differences between the hybrids.</a:t>
            </a:r>
            <a:endParaRPr sz="1500">
              <a:latin typeface="EB Garamond"/>
              <a:ea typeface="EB Garamond"/>
              <a:cs typeface="EB Garamond"/>
              <a:sym typeface="EB Garamond"/>
            </a:endParaRPr>
          </a:p>
          <a:p>
            <a:pPr indent="0" lvl="0" marL="457200" rtl="0" algn="l">
              <a:spcBef>
                <a:spcPts val="0"/>
              </a:spcBef>
              <a:spcAft>
                <a:spcPts val="0"/>
              </a:spcAft>
              <a:buNone/>
            </a:pPr>
            <a:r>
              <a:t/>
            </a:r>
            <a:endParaRPr sz="1500">
              <a:latin typeface="EB Garamond"/>
              <a:ea typeface="EB Garamond"/>
              <a:cs typeface="EB Garamond"/>
              <a:sym typeface="EB Garamond"/>
            </a:endParaRPr>
          </a:p>
          <a:p>
            <a:pPr indent="-323850" lvl="0" marL="457200" rtl="0" algn="l">
              <a:spcBef>
                <a:spcPts val="0"/>
              </a:spcBef>
              <a:spcAft>
                <a:spcPts val="0"/>
              </a:spcAft>
              <a:buSzPts val="1500"/>
              <a:buFont typeface="EB Garamond"/>
              <a:buChar char="●"/>
            </a:pPr>
            <a:r>
              <a:rPr lang="en" sz="1500">
                <a:latin typeface="EB Garamond"/>
                <a:ea typeface="EB Garamond"/>
                <a:cs typeface="EB Garamond"/>
                <a:sym typeface="EB Garamond"/>
              </a:rPr>
              <a:t>The value of P is significant as it shows there a significant different which illustrates the hybrid with he best performance </a:t>
            </a:r>
            <a:endParaRPr sz="1500">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grpSp>
        <p:nvGrpSpPr>
          <p:cNvPr id="1471" name="Google Shape;1471;p73"/>
          <p:cNvGrpSpPr/>
          <p:nvPr/>
        </p:nvGrpSpPr>
        <p:grpSpPr>
          <a:xfrm>
            <a:off x="494925" y="988725"/>
            <a:ext cx="2150650" cy="3934324"/>
            <a:chOff x="726900" y="491713"/>
            <a:chExt cx="2150650" cy="3934324"/>
          </a:xfrm>
        </p:grpSpPr>
        <p:pic>
          <p:nvPicPr>
            <p:cNvPr id="1472" name="Google Shape;1472;p73"/>
            <p:cNvPicPr preferRelativeResize="0"/>
            <p:nvPr/>
          </p:nvPicPr>
          <p:blipFill rotWithShape="1">
            <a:blip r:embed="rId3">
              <a:alphaModFix/>
            </a:blip>
            <a:srcRect b="12706" l="0" r="86457" t="43127"/>
            <a:stretch/>
          </p:blipFill>
          <p:spPr>
            <a:xfrm>
              <a:off x="732900" y="491713"/>
              <a:ext cx="2144650" cy="3934324"/>
            </a:xfrm>
            <a:prstGeom prst="rect">
              <a:avLst/>
            </a:prstGeom>
            <a:noFill/>
            <a:ln>
              <a:noFill/>
            </a:ln>
          </p:spPr>
        </p:pic>
        <p:sp>
          <p:nvSpPr>
            <p:cNvPr id="1473" name="Google Shape;1473;p73"/>
            <p:cNvSpPr/>
            <p:nvPr/>
          </p:nvSpPr>
          <p:spPr>
            <a:xfrm>
              <a:off x="726900" y="806213"/>
              <a:ext cx="1831800" cy="64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73"/>
          <p:cNvGrpSpPr/>
          <p:nvPr/>
        </p:nvGrpSpPr>
        <p:grpSpPr>
          <a:xfrm>
            <a:off x="4700400" y="1179525"/>
            <a:ext cx="2144650" cy="3857549"/>
            <a:chOff x="5187675" y="530125"/>
            <a:chExt cx="2144650" cy="3857549"/>
          </a:xfrm>
        </p:grpSpPr>
        <p:pic>
          <p:nvPicPr>
            <p:cNvPr id="1475" name="Google Shape;1475;p73"/>
            <p:cNvPicPr preferRelativeResize="0"/>
            <p:nvPr/>
          </p:nvPicPr>
          <p:blipFill rotWithShape="1">
            <a:blip r:embed="rId4">
              <a:alphaModFix/>
            </a:blip>
            <a:srcRect b="13446" l="0" r="86456" t="43246"/>
            <a:stretch/>
          </p:blipFill>
          <p:spPr>
            <a:xfrm>
              <a:off x="5187675" y="530125"/>
              <a:ext cx="2144650" cy="3857549"/>
            </a:xfrm>
            <a:prstGeom prst="rect">
              <a:avLst/>
            </a:prstGeom>
            <a:noFill/>
            <a:ln>
              <a:noFill/>
            </a:ln>
          </p:spPr>
        </p:pic>
        <p:sp>
          <p:nvSpPr>
            <p:cNvPr id="1476" name="Google Shape;1476;p73"/>
            <p:cNvSpPr/>
            <p:nvPr/>
          </p:nvSpPr>
          <p:spPr>
            <a:xfrm>
              <a:off x="5191700" y="839200"/>
              <a:ext cx="1831800" cy="61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73"/>
          <p:cNvSpPr txBox="1"/>
          <p:nvPr/>
        </p:nvSpPr>
        <p:spPr>
          <a:xfrm>
            <a:off x="4077650" y="359925"/>
            <a:ext cx="51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Poppins"/>
                <a:ea typeface="Poppins"/>
                <a:cs typeface="Poppins"/>
                <a:sym typeface="Poppins"/>
              </a:rPr>
              <a:t>*</a:t>
            </a:r>
            <a:r>
              <a:rPr lang="en">
                <a:solidFill>
                  <a:srgbClr val="FF0000"/>
                </a:solidFill>
                <a:latin typeface="Poppins"/>
                <a:ea typeface="Poppins"/>
                <a:cs typeface="Poppins"/>
                <a:sym typeface="Poppins"/>
              </a:rPr>
              <a:t>Hybrids with a different letter are significantly different</a:t>
            </a:r>
            <a:endParaRPr>
              <a:solidFill>
                <a:srgbClr val="FF0000"/>
              </a:solidFill>
              <a:latin typeface="Poppins"/>
              <a:ea typeface="Poppins"/>
              <a:cs typeface="Poppins"/>
              <a:sym typeface="Poppins"/>
            </a:endParaRPr>
          </a:p>
        </p:txBody>
      </p:sp>
      <p:sp>
        <p:nvSpPr>
          <p:cNvPr id="1478" name="Google Shape;1478;p73"/>
          <p:cNvSpPr txBox="1"/>
          <p:nvPr/>
        </p:nvSpPr>
        <p:spPr>
          <a:xfrm>
            <a:off x="2875375" y="1141125"/>
            <a:ext cx="1577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Plant Height- Hybrids 8, 13, 10, and 21 are the same. </a:t>
            </a:r>
            <a:endParaRPr>
              <a:latin typeface="Poppins"/>
              <a:ea typeface="Poppins"/>
              <a:cs typeface="Poppins"/>
              <a:sym typeface="Poppins"/>
            </a:endParaRPr>
          </a:p>
        </p:txBody>
      </p:sp>
      <p:sp>
        <p:nvSpPr>
          <p:cNvPr id="1479" name="Google Shape;1479;p73"/>
          <p:cNvSpPr txBox="1"/>
          <p:nvPr/>
        </p:nvSpPr>
        <p:spPr>
          <a:xfrm>
            <a:off x="161125" y="152025"/>
            <a:ext cx="429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Patrick Hand"/>
                <a:ea typeface="Patrick Hand"/>
                <a:cs typeface="Patrick Hand"/>
                <a:sym typeface="Patrick Hand"/>
              </a:rPr>
              <a:t>Pairwise Mean Comparisons</a:t>
            </a:r>
            <a:endParaRPr sz="3000">
              <a:latin typeface="Patrick Hand"/>
              <a:ea typeface="Patrick Hand"/>
              <a:cs typeface="Patrick Hand"/>
              <a:sym typeface="Patrick Hand"/>
            </a:endParaRPr>
          </a:p>
        </p:txBody>
      </p:sp>
      <p:sp>
        <p:nvSpPr>
          <p:cNvPr id="1480" name="Google Shape;1480;p73"/>
          <p:cNvSpPr txBox="1"/>
          <p:nvPr/>
        </p:nvSpPr>
        <p:spPr>
          <a:xfrm>
            <a:off x="6936500" y="1179525"/>
            <a:ext cx="196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Poppins"/>
                <a:ea typeface="Poppins"/>
                <a:cs typeface="Poppins"/>
                <a:sym typeface="Poppins"/>
              </a:rPr>
              <a:t>Ear </a:t>
            </a:r>
            <a:r>
              <a:rPr lang="en">
                <a:latin typeface="Poppins"/>
                <a:ea typeface="Poppins"/>
                <a:cs typeface="Poppins"/>
                <a:sym typeface="Poppins"/>
              </a:rPr>
              <a:t>Height- Hybrids 13, 8, 10, and 20 are the same. </a:t>
            </a:r>
            <a:endParaRPr>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a:latin typeface="Poppins"/>
                <a:ea typeface="Poppins"/>
                <a:cs typeface="Poppins"/>
                <a:sym typeface="Poppins"/>
              </a:rPr>
              <a:t>but significantly different from the rest. </a:t>
            </a:r>
            <a:endParaRPr>
              <a:latin typeface="Poppins"/>
              <a:ea typeface="Poppins"/>
              <a:cs typeface="Poppins"/>
              <a:sym typeface="Poppins"/>
            </a:endParaRPr>
          </a:p>
        </p:txBody>
      </p:sp>
      <p:sp>
        <p:nvSpPr>
          <p:cNvPr id="1481" name="Google Shape;1481;p73"/>
          <p:cNvSpPr txBox="1"/>
          <p:nvPr/>
        </p:nvSpPr>
        <p:spPr>
          <a:xfrm>
            <a:off x="2645575" y="2819200"/>
            <a:ext cx="2003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HIP08 = B73 x </a:t>
            </a:r>
            <a:r>
              <a:rPr lang="en">
                <a:solidFill>
                  <a:srgbClr val="FF0000"/>
                </a:solidFill>
                <a:latin typeface="Poppins"/>
                <a:ea typeface="Poppins"/>
                <a:cs typeface="Poppins"/>
                <a:sym typeface="Poppins"/>
              </a:rPr>
              <a:t>PHZ51</a:t>
            </a:r>
            <a:endParaRPr>
              <a:solidFill>
                <a:srgbClr val="FF0000"/>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HIP13 = Tx714 x </a:t>
            </a:r>
            <a:r>
              <a:rPr lang="en">
                <a:solidFill>
                  <a:srgbClr val="FF0000"/>
                </a:solidFill>
                <a:latin typeface="Poppins"/>
                <a:ea typeface="Poppins"/>
                <a:cs typeface="Poppins"/>
                <a:sym typeface="Poppins"/>
              </a:rPr>
              <a:t>PHZ51</a:t>
            </a:r>
            <a:endParaRPr>
              <a:solidFill>
                <a:srgbClr val="FF0000"/>
              </a:solidFill>
              <a:latin typeface="Poppins"/>
              <a:ea typeface="Poppins"/>
              <a:cs typeface="Poppins"/>
              <a:sym typeface="Poppins"/>
            </a:endParaRPr>
          </a:p>
          <a:p>
            <a:pPr indent="0" lvl="0" marL="0" rtl="0" algn="l">
              <a:spcBef>
                <a:spcPts val="0"/>
              </a:spcBef>
              <a:spcAft>
                <a:spcPts val="0"/>
              </a:spcAft>
              <a:buNone/>
            </a:pPr>
            <a:r>
              <a:t/>
            </a:r>
            <a:endParaRPr>
              <a:solidFill>
                <a:srgbClr val="FF0000"/>
              </a:solidFill>
              <a:latin typeface="Poppins"/>
              <a:ea typeface="Poppins"/>
              <a:cs typeface="Poppins"/>
              <a:sym typeface="Poppins"/>
            </a:endParaRPr>
          </a:p>
          <a:p>
            <a:pPr indent="0" lvl="0" marL="0" rtl="0" algn="l">
              <a:spcBef>
                <a:spcPts val="0"/>
              </a:spcBef>
              <a:spcAft>
                <a:spcPts val="0"/>
              </a:spcAft>
              <a:buNone/>
            </a:pPr>
            <a:r>
              <a:t/>
            </a:r>
            <a:endParaRPr>
              <a:solidFill>
                <a:srgbClr val="FF0000"/>
              </a:solidFill>
              <a:latin typeface="Poppins"/>
              <a:ea typeface="Poppins"/>
              <a:cs typeface="Poppins"/>
              <a:sym typeface="Poppins"/>
            </a:endParaRPr>
          </a:p>
          <a:p>
            <a:pPr indent="0" lvl="0" marL="0" rtl="0" algn="l">
              <a:spcBef>
                <a:spcPts val="0"/>
              </a:spcBef>
              <a:spcAft>
                <a:spcPts val="0"/>
              </a:spcAft>
              <a:buNone/>
            </a:pPr>
            <a:r>
              <a:rPr lang="en">
                <a:solidFill>
                  <a:srgbClr val="442E2A"/>
                </a:solidFill>
                <a:latin typeface="Poppins"/>
                <a:ea typeface="Poppins"/>
                <a:cs typeface="Poppins"/>
                <a:sym typeface="Poppins"/>
              </a:rPr>
              <a:t>The best performers share a similar parental line</a:t>
            </a:r>
            <a:endParaRPr>
              <a:solidFill>
                <a:srgbClr val="442E2A"/>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6"/>
          <p:cNvSpPr txBox="1"/>
          <p:nvPr>
            <p:ph type="title"/>
          </p:nvPr>
        </p:nvSpPr>
        <p:spPr>
          <a:xfrm>
            <a:off x="-1455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Organic vs Conventional</a:t>
            </a:r>
            <a:endParaRPr/>
          </a:p>
        </p:txBody>
      </p:sp>
      <p:sp>
        <p:nvSpPr>
          <p:cNvPr id="1016" name="Google Shape;1016;p56"/>
          <p:cNvSpPr txBox="1"/>
          <p:nvPr>
            <p:ph idx="1" type="body"/>
          </p:nvPr>
        </p:nvSpPr>
        <p:spPr>
          <a:xfrm>
            <a:off x="311700" y="643799"/>
            <a:ext cx="4150200" cy="2153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Organic systems are managed using environmentally friendly practices (no chemicals, healthier)</a:t>
            </a:r>
            <a:endParaRPr sz="1300"/>
          </a:p>
          <a:p>
            <a:pPr indent="-311150" lvl="0" marL="457200" rtl="0" algn="l">
              <a:spcBef>
                <a:spcPts val="1600"/>
              </a:spcBef>
              <a:spcAft>
                <a:spcPts val="0"/>
              </a:spcAft>
              <a:buSzPts val="1300"/>
              <a:buChar char="●"/>
            </a:pPr>
            <a:r>
              <a:rPr lang="en" sz="1300"/>
              <a:t>GMOs are not allowed</a:t>
            </a:r>
            <a:endParaRPr sz="1300"/>
          </a:p>
          <a:p>
            <a:pPr indent="-311150" lvl="0" marL="457200" rtl="0" algn="l">
              <a:spcBef>
                <a:spcPts val="1600"/>
              </a:spcBef>
              <a:spcAft>
                <a:spcPts val="0"/>
              </a:spcAft>
              <a:buSzPts val="1300"/>
              <a:buChar char="●"/>
            </a:pPr>
            <a:r>
              <a:rPr lang="en" sz="1300"/>
              <a:t>Uses complex </a:t>
            </a:r>
            <a:r>
              <a:rPr lang="en" sz="1300"/>
              <a:t>rotation</a:t>
            </a:r>
            <a:r>
              <a:rPr lang="en" sz="1300"/>
              <a:t> systems </a:t>
            </a:r>
            <a:endParaRPr sz="1300"/>
          </a:p>
          <a:p>
            <a:pPr indent="-311150" lvl="0" marL="457200" rtl="0" algn="l">
              <a:spcBef>
                <a:spcPts val="1600"/>
              </a:spcBef>
              <a:spcAft>
                <a:spcPts val="0"/>
              </a:spcAft>
              <a:buSzPts val="1300"/>
              <a:buChar char="●"/>
            </a:pPr>
            <a:r>
              <a:rPr lang="en" sz="1300"/>
              <a:t>Conserves soil health </a:t>
            </a:r>
            <a:endParaRPr sz="1300"/>
          </a:p>
          <a:p>
            <a:pPr indent="0" lvl="0" marL="0" rtl="0" algn="l">
              <a:spcBef>
                <a:spcPts val="1600"/>
              </a:spcBef>
              <a:spcAft>
                <a:spcPts val="0"/>
              </a:spcAft>
              <a:buNone/>
            </a:pPr>
            <a:r>
              <a:t/>
            </a:r>
            <a:endParaRPr/>
          </a:p>
          <a:p>
            <a:pPr indent="45720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17" name="Google Shape;1017;p56"/>
          <p:cNvSpPr txBox="1"/>
          <p:nvPr>
            <p:ph idx="2" type="body"/>
          </p:nvPr>
        </p:nvSpPr>
        <p:spPr>
          <a:xfrm>
            <a:off x="4469700" y="657625"/>
            <a:ext cx="4612500" cy="2444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 systems use </a:t>
            </a:r>
            <a:r>
              <a:rPr lang="en"/>
              <a:t>chemicals and synthetic inputs such as fertilizers, herbicides, insecticides  (bad for health).</a:t>
            </a:r>
            <a:endParaRPr/>
          </a:p>
          <a:p>
            <a:pPr indent="-317500" lvl="0" marL="457200" rtl="0" algn="l">
              <a:spcBef>
                <a:spcPts val="1600"/>
              </a:spcBef>
              <a:spcAft>
                <a:spcPts val="0"/>
              </a:spcAft>
              <a:buSzPts val="1400"/>
              <a:buChar char="●"/>
            </a:pPr>
            <a:r>
              <a:rPr lang="en"/>
              <a:t>The use GMO varieties</a:t>
            </a:r>
            <a:endParaRPr/>
          </a:p>
          <a:p>
            <a:pPr indent="-317500" lvl="0" marL="457200" rtl="0" algn="l">
              <a:spcBef>
                <a:spcPts val="1600"/>
              </a:spcBef>
              <a:spcAft>
                <a:spcPts val="0"/>
              </a:spcAft>
              <a:buSzPts val="1400"/>
              <a:buChar char="●"/>
            </a:pPr>
            <a:r>
              <a:rPr lang="en"/>
              <a:t>Uses short rotation systems </a:t>
            </a:r>
            <a:endParaRPr/>
          </a:p>
          <a:p>
            <a:pPr indent="-317500" lvl="0" marL="457200" rtl="0" algn="l">
              <a:spcBef>
                <a:spcPts val="1600"/>
              </a:spcBef>
              <a:spcAft>
                <a:spcPts val="1600"/>
              </a:spcAft>
              <a:buSzPts val="1400"/>
              <a:buChar char="●"/>
            </a:pPr>
            <a:r>
              <a:rPr lang="en"/>
              <a:t>May deplete soil health</a:t>
            </a:r>
            <a:endParaRPr/>
          </a:p>
        </p:txBody>
      </p:sp>
      <p:grpSp>
        <p:nvGrpSpPr>
          <p:cNvPr id="1018" name="Google Shape;1018;p56"/>
          <p:cNvGrpSpPr/>
          <p:nvPr/>
        </p:nvGrpSpPr>
        <p:grpSpPr>
          <a:xfrm>
            <a:off x="583434" y="2949333"/>
            <a:ext cx="3426949" cy="1987230"/>
            <a:chOff x="795528" y="2376925"/>
            <a:chExt cx="4298193" cy="2865509"/>
          </a:xfrm>
        </p:grpSpPr>
        <p:pic>
          <p:nvPicPr>
            <p:cNvPr id="1019" name="Google Shape;1019;p56"/>
            <p:cNvPicPr preferRelativeResize="0"/>
            <p:nvPr/>
          </p:nvPicPr>
          <p:blipFill>
            <a:blip r:embed="rId3">
              <a:alphaModFix/>
            </a:blip>
            <a:stretch>
              <a:fillRect/>
            </a:stretch>
          </p:blipFill>
          <p:spPr>
            <a:xfrm rot="24">
              <a:off x="795528" y="2376944"/>
              <a:ext cx="2149096" cy="2865482"/>
            </a:xfrm>
            <a:prstGeom prst="rect">
              <a:avLst/>
            </a:prstGeom>
            <a:noFill/>
            <a:ln>
              <a:noFill/>
            </a:ln>
          </p:spPr>
        </p:pic>
        <p:pic>
          <p:nvPicPr>
            <p:cNvPr id="1020" name="Google Shape;1020;p56"/>
            <p:cNvPicPr preferRelativeResize="0"/>
            <p:nvPr/>
          </p:nvPicPr>
          <p:blipFill>
            <a:blip r:embed="rId4">
              <a:alphaModFix/>
            </a:blip>
            <a:stretch>
              <a:fillRect/>
            </a:stretch>
          </p:blipFill>
          <p:spPr>
            <a:xfrm>
              <a:off x="2944625" y="2376925"/>
              <a:ext cx="2149096" cy="2865442"/>
            </a:xfrm>
            <a:prstGeom prst="rect">
              <a:avLst/>
            </a:prstGeom>
            <a:noFill/>
            <a:ln>
              <a:noFill/>
            </a:ln>
          </p:spPr>
        </p:pic>
      </p:grpSp>
      <p:pic>
        <p:nvPicPr>
          <p:cNvPr id="1021" name="Google Shape;1021;p56"/>
          <p:cNvPicPr preferRelativeResize="0"/>
          <p:nvPr/>
        </p:nvPicPr>
        <p:blipFill rotWithShape="1">
          <a:blip r:embed="rId5">
            <a:alphaModFix/>
          </a:blip>
          <a:srcRect b="0" l="0" r="0" t="24425"/>
          <a:stretch/>
        </p:blipFill>
        <p:spPr>
          <a:xfrm>
            <a:off x="4927800" y="2915900"/>
            <a:ext cx="3699451" cy="20968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grpSp>
        <p:nvGrpSpPr>
          <p:cNvPr id="1486" name="Google Shape;1486;p74"/>
          <p:cNvGrpSpPr/>
          <p:nvPr/>
        </p:nvGrpSpPr>
        <p:grpSpPr>
          <a:xfrm flipH="1">
            <a:off x="7204579" y="3619088"/>
            <a:ext cx="776672" cy="1445242"/>
            <a:chOff x="591090" y="1835641"/>
            <a:chExt cx="991412" cy="3304922"/>
          </a:xfrm>
        </p:grpSpPr>
        <p:sp>
          <p:nvSpPr>
            <p:cNvPr id="1487" name="Google Shape;1487;p74"/>
            <p:cNvSpPr/>
            <p:nvPr/>
          </p:nvSpPr>
          <p:spPr>
            <a:xfrm>
              <a:off x="1057750" y="3683692"/>
              <a:ext cx="433944" cy="1331973"/>
            </a:xfrm>
            <a:custGeom>
              <a:rect b="b" l="l" r="r" t="t"/>
              <a:pathLst>
                <a:path extrusionOk="0" h="31023" w="10107">
                  <a:moveTo>
                    <a:pt x="10107" y="0"/>
                  </a:moveTo>
                  <a:lnTo>
                    <a:pt x="10107" y="0"/>
                  </a:lnTo>
                  <a:cubicBezTo>
                    <a:pt x="6023" y="4701"/>
                    <a:pt x="2792" y="10106"/>
                    <a:pt x="618" y="15952"/>
                  </a:cubicBezTo>
                  <a:lnTo>
                    <a:pt x="1" y="31023"/>
                  </a:lnTo>
                  <a:cubicBezTo>
                    <a:pt x="2968" y="20535"/>
                    <a:pt x="6346" y="10194"/>
                    <a:pt x="10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4"/>
            <p:cNvSpPr/>
            <p:nvPr/>
          </p:nvSpPr>
          <p:spPr>
            <a:xfrm>
              <a:off x="930362" y="1844228"/>
              <a:ext cx="237173" cy="742131"/>
            </a:xfrm>
            <a:custGeom>
              <a:rect b="b" l="l" r="r" t="t"/>
              <a:pathLst>
                <a:path extrusionOk="0" h="17285" w="5524">
                  <a:moveTo>
                    <a:pt x="2733" y="0"/>
                  </a:moveTo>
                  <a:cubicBezTo>
                    <a:pt x="2664" y="0"/>
                    <a:pt x="2596" y="13"/>
                    <a:pt x="2527" y="40"/>
                  </a:cubicBezTo>
                  <a:cubicBezTo>
                    <a:pt x="2292" y="187"/>
                    <a:pt x="2116" y="393"/>
                    <a:pt x="2057" y="657"/>
                  </a:cubicBezTo>
                  <a:cubicBezTo>
                    <a:pt x="559" y="4035"/>
                    <a:pt x="1" y="7766"/>
                    <a:pt x="500" y="11468"/>
                  </a:cubicBezTo>
                  <a:cubicBezTo>
                    <a:pt x="765" y="13612"/>
                    <a:pt x="1499" y="15875"/>
                    <a:pt x="3174" y="17285"/>
                  </a:cubicBezTo>
                  <a:lnTo>
                    <a:pt x="5230" y="15757"/>
                  </a:lnTo>
                  <a:cubicBezTo>
                    <a:pt x="5524" y="12261"/>
                    <a:pt x="5436" y="8706"/>
                    <a:pt x="4936" y="5210"/>
                  </a:cubicBezTo>
                  <a:cubicBezTo>
                    <a:pt x="4731" y="3683"/>
                    <a:pt x="4437" y="2096"/>
                    <a:pt x="3673" y="745"/>
                  </a:cubicBezTo>
                  <a:cubicBezTo>
                    <a:pt x="3474" y="373"/>
                    <a:pt x="3108" y="0"/>
                    <a:pt x="2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4"/>
            <p:cNvSpPr/>
            <p:nvPr/>
          </p:nvSpPr>
          <p:spPr>
            <a:xfrm>
              <a:off x="1030014" y="1835641"/>
              <a:ext cx="35378" cy="25675"/>
            </a:xfrm>
            <a:custGeom>
              <a:rect b="b" l="l" r="r" t="t"/>
              <a:pathLst>
                <a:path extrusionOk="0" h="598" w="824">
                  <a:moveTo>
                    <a:pt x="447" y="0"/>
                  </a:moveTo>
                  <a:cubicBezTo>
                    <a:pt x="425" y="0"/>
                    <a:pt x="404" y="2"/>
                    <a:pt x="383" y="5"/>
                  </a:cubicBezTo>
                  <a:cubicBezTo>
                    <a:pt x="148" y="5"/>
                    <a:pt x="1" y="181"/>
                    <a:pt x="1" y="328"/>
                  </a:cubicBezTo>
                  <a:cubicBezTo>
                    <a:pt x="27" y="486"/>
                    <a:pt x="195" y="597"/>
                    <a:pt x="378" y="597"/>
                  </a:cubicBezTo>
                  <a:cubicBezTo>
                    <a:pt x="399" y="597"/>
                    <a:pt x="420" y="596"/>
                    <a:pt x="441" y="593"/>
                  </a:cubicBezTo>
                  <a:cubicBezTo>
                    <a:pt x="647" y="563"/>
                    <a:pt x="823" y="416"/>
                    <a:pt x="823" y="240"/>
                  </a:cubicBezTo>
                  <a:cubicBezTo>
                    <a:pt x="797" y="108"/>
                    <a:pt x="629"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4"/>
            <p:cNvSpPr/>
            <p:nvPr/>
          </p:nvSpPr>
          <p:spPr>
            <a:xfrm>
              <a:off x="1059983" y="1859513"/>
              <a:ext cx="33146" cy="27049"/>
            </a:xfrm>
            <a:custGeom>
              <a:rect b="b" l="l" r="r" t="t"/>
              <a:pathLst>
                <a:path extrusionOk="0" h="630" w="772">
                  <a:moveTo>
                    <a:pt x="486" y="0"/>
                  </a:moveTo>
                  <a:cubicBezTo>
                    <a:pt x="282" y="0"/>
                    <a:pt x="0" y="248"/>
                    <a:pt x="213" y="418"/>
                  </a:cubicBezTo>
                  <a:cubicBezTo>
                    <a:pt x="278" y="548"/>
                    <a:pt x="405" y="629"/>
                    <a:pt x="515" y="629"/>
                  </a:cubicBezTo>
                  <a:cubicBezTo>
                    <a:pt x="555" y="629"/>
                    <a:pt x="593" y="618"/>
                    <a:pt x="625" y="595"/>
                  </a:cubicBezTo>
                  <a:cubicBezTo>
                    <a:pt x="772" y="536"/>
                    <a:pt x="772" y="330"/>
                    <a:pt x="654" y="125"/>
                  </a:cubicBezTo>
                  <a:cubicBezTo>
                    <a:pt x="630" y="36"/>
                    <a:pt x="563"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4"/>
            <p:cNvSpPr/>
            <p:nvPr/>
          </p:nvSpPr>
          <p:spPr>
            <a:xfrm>
              <a:off x="1035081" y="1864665"/>
              <a:ext cx="27779" cy="34434"/>
            </a:xfrm>
            <a:custGeom>
              <a:rect b="b" l="l" r="r" t="t"/>
              <a:pathLst>
                <a:path extrusionOk="0" h="802" w="647">
                  <a:moveTo>
                    <a:pt x="309" y="1"/>
                  </a:moveTo>
                  <a:cubicBezTo>
                    <a:pt x="294" y="1"/>
                    <a:pt x="280" y="2"/>
                    <a:pt x="265" y="5"/>
                  </a:cubicBezTo>
                  <a:cubicBezTo>
                    <a:pt x="118" y="34"/>
                    <a:pt x="0" y="210"/>
                    <a:pt x="59" y="445"/>
                  </a:cubicBezTo>
                  <a:cubicBezTo>
                    <a:pt x="86" y="660"/>
                    <a:pt x="236" y="802"/>
                    <a:pt x="373" y="802"/>
                  </a:cubicBezTo>
                  <a:cubicBezTo>
                    <a:pt x="386" y="802"/>
                    <a:pt x="399" y="800"/>
                    <a:pt x="411" y="798"/>
                  </a:cubicBezTo>
                  <a:cubicBezTo>
                    <a:pt x="558" y="798"/>
                    <a:pt x="646" y="592"/>
                    <a:pt x="617" y="357"/>
                  </a:cubicBezTo>
                  <a:cubicBezTo>
                    <a:pt x="590" y="142"/>
                    <a:pt x="46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4"/>
            <p:cNvSpPr/>
            <p:nvPr/>
          </p:nvSpPr>
          <p:spPr>
            <a:xfrm>
              <a:off x="1007302" y="1860415"/>
              <a:ext cx="29067" cy="31600"/>
            </a:xfrm>
            <a:custGeom>
              <a:rect b="b" l="l" r="r" t="t"/>
              <a:pathLst>
                <a:path extrusionOk="0" h="736" w="677">
                  <a:moveTo>
                    <a:pt x="420" y="0"/>
                  </a:moveTo>
                  <a:cubicBezTo>
                    <a:pt x="294" y="0"/>
                    <a:pt x="162" y="106"/>
                    <a:pt x="89" y="251"/>
                  </a:cubicBezTo>
                  <a:cubicBezTo>
                    <a:pt x="1" y="427"/>
                    <a:pt x="30" y="603"/>
                    <a:pt x="177" y="721"/>
                  </a:cubicBezTo>
                  <a:cubicBezTo>
                    <a:pt x="203" y="731"/>
                    <a:pt x="230" y="736"/>
                    <a:pt x="257" y="736"/>
                  </a:cubicBezTo>
                  <a:cubicBezTo>
                    <a:pt x="384" y="736"/>
                    <a:pt x="516" y="631"/>
                    <a:pt x="588" y="486"/>
                  </a:cubicBezTo>
                  <a:cubicBezTo>
                    <a:pt x="677" y="280"/>
                    <a:pt x="618" y="74"/>
                    <a:pt x="500" y="16"/>
                  </a:cubicBezTo>
                  <a:cubicBezTo>
                    <a:pt x="474" y="5"/>
                    <a:pt x="447"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4"/>
            <p:cNvSpPr/>
            <p:nvPr/>
          </p:nvSpPr>
          <p:spPr>
            <a:xfrm>
              <a:off x="1088063" y="1889825"/>
              <a:ext cx="25246" cy="28294"/>
            </a:xfrm>
            <a:custGeom>
              <a:rect b="b" l="l" r="r" t="t"/>
              <a:pathLst>
                <a:path extrusionOk="0" h="659" w="588">
                  <a:moveTo>
                    <a:pt x="222" y="1"/>
                  </a:moveTo>
                  <a:cubicBezTo>
                    <a:pt x="207" y="1"/>
                    <a:pt x="191" y="3"/>
                    <a:pt x="176" y="6"/>
                  </a:cubicBezTo>
                  <a:cubicBezTo>
                    <a:pt x="29" y="94"/>
                    <a:pt x="0" y="271"/>
                    <a:pt x="59" y="418"/>
                  </a:cubicBezTo>
                  <a:cubicBezTo>
                    <a:pt x="136" y="571"/>
                    <a:pt x="257" y="658"/>
                    <a:pt x="365" y="658"/>
                  </a:cubicBezTo>
                  <a:cubicBezTo>
                    <a:pt x="381" y="658"/>
                    <a:pt x="396" y="656"/>
                    <a:pt x="411" y="653"/>
                  </a:cubicBezTo>
                  <a:cubicBezTo>
                    <a:pt x="529" y="535"/>
                    <a:pt x="588" y="388"/>
                    <a:pt x="499" y="241"/>
                  </a:cubicBezTo>
                  <a:cubicBezTo>
                    <a:pt x="448" y="87"/>
                    <a:pt x="330" y="1"/>
                    <a:pt x="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4"/>
            <p:cNvSpPr/>
            <p:nvPr/>
          </p:nvSpPr>
          <p:spPr>
            <a:xfrm>
              <a:off x="1017392" y="1898670"/>
              <a:ext cx="22756" cy="26963"/>
            </a:xfrm>
            <a:custGeom>
              <a:rect b="b" l="l" r="r" t="t"/>
              <a:pathLst>
                <a:path extrusionOk="0" h="628" w="530">
                  <a:moveTo>
                    <a:pt x="279" y="0"/>
                  </a:moveTo>
                  <a:cubicBezTo>
                    <a:pt x="178" y="0"/>
                    <a:pt x="85" y="87"/>
                    <a:pt x="60" y="241"/>
                  </a:cubicBezTo>
                  <a:cubicBezTo>
                    <a:pt x="1" y="417"/>
                    <a:pt x="60" y="593"/>
                    <a:pt x="207" y="623"/>
                  </a:cubicBezTo>
                  <a:cubicBezTo>
                    <a:pt x="219" y="626"/>
                    <a:pt x="231" y="627"/>
                    <a:pt x="243" y="627"/>
                  </a:cubicBezTo>
                  <a:cubicBezTo>
                    <a:pt x="347" y="627"/>
                    <a:pt x="445" y="517"/>
                    <a:pt x="471" y="358"/>
                  </a:cubicBezTo>
                  <a:cubicBezTo>
                    <a:pt x="530" y="212"/>
                    <a:pt x="471" y="65"/>
                    <a:pt x="324" y="6"/>
                  </a:cubicBezTo>
                  <a:cubicBezTo>
                    <a:pt x="309" y="2"/>
                    <a:pt x="294"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4"/>
            <p:cNvSpPr/>
            <p:nvPr/>
          </p:nvSpPr>
          <p:spPr>
            <a:xfrm>
              <a:off x="989656" y="1896995"/>
              <a:ext cx="27779" cy="30355"/>
            </a:xfrm>
            <a:custGeom>
              <a:rect b="b" l="l" r="r" t="t"/>
              <a:pathLst>
                <a:path extrusionOk="0" h="707" w="647">
                  <a:moveTo>
                    <a:pt x="393" y="0"/>
                  </a:moveTo>
                  <a:cubicBezTo>
                    <a:pt x="274" y="0"/>
                    <a:pt x="161" y="106"/>
                    <a:pt x="89" y="251"/>
                  </a:cubicBezTo>
                  <a:cubicBezTo>
                    <a:pt x="1" y="397"/>
                    <a:pt x="30" y="574"/>
                    <a:pt x="177" y="691"/>
                  </a:cubicBezTo>
                  <a:cubicBezTo>
                    <a:pt x="198" y="702"/>
                    <a:pt x="220" y="706"/>
                    <a:pt x="244" y="706"/>
                  </a:cubicBezTo>
                  <a:cubicBezTo>
                    <a:pt x="354" y="706"/>
                    <a:pt x="486" y="601"/>
                    <a:pt x="559" y="456"/>
                  </a:cubicBezTo>
                  <a:cubicBezTo>
                    <a:pt x="647" y="309"/>
                    <a:pt x="588" y="133"/>
                    <a:pt x="471" y="16"/>
                  </a:cubicBezTo>
                  <a:cubicBezTo>
                    <a:pt x="445" y="5"/>
                    <a:pt x="419"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4"/>
            <p:cNvSpPr/>
            <p:nvPr/>
          </p:nvSpPr>
          <p:spPr>
            <a:xfrm>
              <a:off x="1065350" y="1892401"/>
              <a:ext cx="22713" cy="26963"/>
            </a:xfrm>
            <a:custGeom>
              <a:rect b="b" l="l" r="r" t="t"/>
              <a:pathLst>
                <a:path extrusionOk="0" h="628" w="529">
                  <a:moveTo>
                    <a:pt x="213" y="1"/>
                  </a:moveTo>
                  <a:cubicBezTo>
                    <a:pt x="201" y="1"/>
                    <a:pt x="189" y="2"/>
                    <a:pt x="176" y="5"/>
                  </a:cubicBezTo>
                  <a:cubicBezTo>
                    <a:pt x="59" y="64"/>
                    <a:pt x="0" y="211"/>
                    <a:pt x="30" y="387"/>
                  </a:cubicBezTo>
                  <a:cubicBezTo>
                    <a:pt x="55" y="541"/>
                    <a:pt x="170" y="628"/>
                    <a:pt x="277" y="628"/>
                  </a:cubicBezTo>
                  <a:cubicBezTo>
                    <a:pt x="293" y="628"/>
                    <a:pt x="308" y="626"/>
                    <a:pt x="323" y="622"/>
                  </a:cubicBezTo>
                  <a:cubicBezTo>
                    <a:pt x="470" y="563"/>
                    <a:pt x="529" y="416"/>
                    <a:pt x="470" y="269"/>
                  </a:cubicBezTo>
                  <a:cubicBezTo>
                    <a:pt x="418" y="111"/>
                    <a:pt x="318"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4"/>
            <p:cNvSpPr/>
            <p:nvPr/>
          </p:nvSpPr>
          <p:spPr>
            <a:xfrm>
              <a:off x="1042637" y="1905196"/>
              <a:ext cx="22756" cy="31600"/>
            </a:xfrm>
            <a:custGeom>
              <a:rect b="b" l="l" r="r" t="t"/>
              <a:pathLst>
                <a:path extrusionOk="0" h="736" w="530">
                  <a:moveTo>
                    <a:pt x="265" y="1"/>
                  </a:moveTo>
                  <a:cubicBezTo>
                    <a:pt x="118" y="1"/>
                    <a:pt x="0" y="177"/>
                    <a:pt x="0" y="383"/>
                  </a:cubicBezTo>
                  <a:cubicBezTo>
                    <a:pt x="30" y="559"/>
                    <a:pt x="147" y="735"/>
                    <a:pt x="265" y="735"/>
                  </a:cubicBezTo>
                  <a:cubicBezTo>
                    <a:pt x="412" y="706"/>
                    <a:pt x="529" y="588"/>
                    <a:pt x="529" y="383"/>
                  </a:cubicBezTo>
                  <a:cubicBezTo>
                    <a:pt x="500" y="148"/>
                    <a:pt x="382"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4"/>
            <p:cNvSpPr/>
            <p:nvPr/>
          </p:nvSpPr>
          <p:spPr>
            <a:xfrm>
              <a:off x="1096864" y="1922713"/>
              <a:ext cx="27779" cy="34434"/>
            </a:xfrm>
            <a:custGeom>
              <a:rect b="b" l="l" r="r" t="t"/>
              <a:pathLst>
                <a:path extrusionOk="0" h="802" w="647">
                  <a:moveTo>
                    <a:pt x="274" y="0"/>
                  </a:moveTo>
                  <a:cubicBezTo>
                    <a:pt x="261" y="0"/>
                    <a:pt x="248" y="2"/>
                    <a:pt x="236" y="4"/>
                  </a:cubicBezTo>
                  <a:cubicBezTo>
                    <a:pt x="89" y="33"/>
                    <a:pt x="1" y="239"/>
                    <a:pt x="59" y="474"/>
                  </a:cubicBezTo>
                  <a:cubicBezTo>
                    <a:pt x="86" y="662"/>
                    <a:pt x="236" y="801"/>
                    <a:pt x="374" y="801"/>
                  </a:cubicBezTo>
                  <a:cubicBezTo>
                    <a:pt x="387" y="801"/>
                    <a:pt x="399" y="800"/>
                    <a:pt x="412" y="797"/>
                  </a:cubicBezTo>
                  <a:cubicBezTo>
                    <a:pt x="559" y="768"/>
                    <a:pt x="647" y="562"/>
                    <a:pt x="588" y="327"/>
                  </a:cubicBezTo>
                  <a:cubicBezTo>
                    <a:pt x="561" y="139"/>
                    <a:pt x="412"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4"/>
            <p:cNvSpPr/>
            <p:nvPr/>
          </p:nvSpPr>
          <p:spPr>
            <a:xfrm>
              <a:off x="1009835" y="1930270"/>
              <a:ext cx="30312" cy="36924"/>
            </a:xfrm>
            <a:custGeom>
              <a:rect b="b" l="l" r="r" t="t"/>
              <a:pathLst>
                <a:path extrusionOk="0" h="860" w="706">
                  <a:moveTo>
                    <a:pt x="396" y="1"/>
                  </a:moveTo>
                  <a:cubicBezTo>
                    <a:pt x="236" y="1"/>
                    <a:pt x="86" y="142"/>
                    <a:pt x="59" y="357"/>
                  </a:cubicBezTo>
                  <a:cubicBezTo>
                    <a:pt x="1" y="592"/>
                    <a:pt x="89" y="827"/>
                    <a:pt x="236" y="856"/>
                  </a:cubicBezTo>
                  <a:cubicBezTo>
                    <a:pt x="249" y="858"/>
                    <a:pt x="262" y="860"/>
                    <a:pt x="275" y="860"/>
                  </a:cubicBezTo>
                  <a:cubicBezTo>
                    <a:pt x="437" y="860"/>
                    <a:pt x="592" y="694"/>
                    <a:pt x="647" y="504"/>
                  </a:cubicBezTo>
                  <a:cubicBezTo>
                    <a:pt x="706" y="269"/>
                    <a:pt x="618" y="4"/>
                    <a:pt x="441" y="4"/>
                  </a:cubicBezTo>
                  <a:cubicBezTo>
                    <a:pt x="426" y="2"/>
                    <a:pt x="411"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4"/>
            <p:cNvSpPr/>
            <p:nvPr/>
          </p:nvSpPr>
          <p:spPr>
            <a:xfrm>
              <a:off x="973254" y="1934220"/>
              <a:ext cx="34090" cy="35336"/>
            </a:xfrm>
            <a:custGeom>
              <a:rect b="b" l="l" r="r" t="t"/>
              <a:pathLst>
                <a:path extrusionOk="0" h="823" w="794">
                  <a:moveTo>
                    <a:pt x="453" y="1"/>
                  </a:moveTo>
                  <a:cubicBezTo>
                    <a:pt x="325" y="1"/>
                    <a:pt x="186" y="112"/>
                    <a:pt x="118" y="294"/>
                  </a:cubicBezTo>
                  <a:cubicBezTo>
                    <a:pt x="1" y="471"/>
                    <a:pt x="30" y="706"/>
                    <a:pt x="206" y="794"/>
                  </a:cubicBezTo>
                  <a:cubicBezTo>
                    <a:pt x="246" y="814"/>
                    <a:pt x="287" y="823"/>
                    <a:pt x="328" y="823"/>
                  </a:cubicBezTo>
                  <a:cubicBezTo>
                    <a:pt x="469" y="823"/>
                    <a:pt x="608" y="711"/>
                    <a:pt x="676" y="529"/>
                  </a:cubicBezTo>
                  <a:cubicBezTo>
                    <a:pt x="794" y="353"/>
                    <a:pt x="735" y="118"/>
                    <a:pt x="559" y="30"/>
                  </a:cubicBezTo>
                  <a:cubicBezTo>
                    <a:pt x="526" y="10"/>
                    <a:pt x="490"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4"/>
            <p:cNvSpPr/>
            <p:nvPr/>
          </p:nvSpPr>
          <p:spPr>
            <a:xfrm>
              <a:off x="1066595" y="1926492"/>
              <a:ext cx="27779" cy="33146"/>
            </a:xfrm>
            <a:custGeom>
              <a:rect b="b" l="l" r="r" t="t"/>
              <a:pathLst>
                <a:path extrusionOk="0" h="772" w="647">
                  <a:moveTo>
                    <a:pt x="303" y="0"/>
                  </a:moveTo>
                  <a:cubicBezTo>
                    <a:pt x="290" y="0"/>
                    <a:pt x="278" y="2"/>
                    <a:pt x="265" y="4"/>
                  </a:cubicBezTo>
                  <a:cubicBezTo>
                    <a:pt x="89" y="34"/>
                    <a:pt x="1" y="239"/>
                    <a:pt x="59" y="445"/>
                  </a:cubicBezTo>
                  <a:cubicBezTo>
                    <a:pt x="113" y="633"/>
                    <a:pt x="240" y="772"/>
                    <a:pt x="374" y="772"/>
                  </a:cubicBezTo>
                  <a:cubicBezTo>
                    <a:pt x="387" y="772"/>
                    <a:pt x="399" y="771"/>
                    <a:pt x="412" y="768"/>
                  </a:cubicBezTo>
                  <a:cubicBezTo>
                    <a:pt x="559" y="739"/>
                    <a:pt x="647" y="562"/>
                    <a:pt x="588" y="327"/>
                  </a:cubicBezTo>
                  <a:cubicBezTo>
                    <a:pt x="561" y="139"/>
                    <a:pt x="436"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4"/>
            <p:cNvSpPr/>
            <p:nvPr/>
          </p:nvSpPr>
          <p:spPr>
            <a:xfrm>
              <a:off x="1041392" y="1945469"/>
              <a:ext cx="29024" cy="39243"/>
            </a:xfrm>
            <a:custGeom>
              <a:rect b="b" l="l" r="r" t="t"/>
              <a:pathLst>
                <a:path extrusionOk="0" h="914" w="676">
                  <a:moveTo>
                    <a:pt x="357" y="0"/>
                  </a:moveTo>
                  <a:cubicBezTo>
                    <a:pt x="346" y="0"/>
                    <a:pt x="334" y="1"/>
                    <a:pt x="323" y="3"/>
                  </a:cubicBezTo>
                  <a:cubicBezTo>
                    <a:pt x="147" y="3"/>
                    <a:pt x="0" y="209"/>
                    <a:pt x="0" y="473"/>
                  </a:cubicBezTo>
                  <a:cubicBezTo>
                    <a:pt x="29" y="737"/>
                    <a:pt x="176" y="914"/>
                    <a:pt x="353" y="914"/>
                  </a:cubicBezTo>
                  <a:cubicBezTo>
                    <a:pt x="558" y="914"/>
                    <a:pt x="676" y="708"/>
                    <a:pt x="676" y="444"/>
                  </a:cubicBezTo>
                  <a:cubicBezTo>
                    <a:pt x="676" y="196"/>
                    <a:pt x="521"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4"/>
            <p:cNvSpPr/>
            <p:nvPr/>
          </p:nvSpPr>
          <p:spPr>
            <a:xfrm>
              <a:off x="1104421" y="1961398"/>
              <a:ext cx="32845" cy="37353"/>
            </a:xfrm>
            <a:custGeom>
              <a:rect b="b" l="l" r="r" t="t"/>
              <a:pathLst>
                <a:path extrusionOk="0" h="870" w="765">
                  <a:moveTo>
                    <a:pt x="334" y="1"/>
                  </a:moveTo>
                  <a:cubicBezTo>
                    <a:pt x="310" y="1"/>
                    <a:pt x="287" y="5"/>
                    <a:pt x="265" y="14"/>
                  </a:cubicBezTo>
                  <a:cubicBezTo>
                    <a:pt x="60" y="102"/>
                    <a:pt x="1" y="337"/>
                    <a:pt x="60" y="513"/>
                  </a:cubicBezTo>
                  <a:cubicBezTo>
                    <a:pt x="113" y="728"/>
                    <a:pt x="290" y="869"/>
                    <a:pt x="455" y="869"/>
                  </a:cubicBezTo>
                  <a:cubicBezTo>
                    <a:pt x="470" y="869"/>
                    <a:pt x="485" y="868"/>
                    <a:pt x="500" y="866"/>
                  </a:cubicBezTo>
                  <a:cubicBezTo>
                    <a:pt x="677" y="748"/>
                    <a:pt x="765" y="543"/>
                    <a:pt x="677" y="337"/>
                  </a:cubicBezTo>
                  <a:cubicBezTo>
                    <a:pt x="627" y="137"/>
                    <a:pt x="470"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4"/>
            <p:cNvSpPr/>
            <p:nvPr/>
          </p:nvSpPr>
          <p:spPr>
            <a:xfrm>
              <a:off x="993434" y="1968096"/>
              <a:ext cx="25289" cy="33017"/>
            </a:xfrm>
            <a:custGeom>
              <a:rect b="b" l="l" r="r" t="t"/>
              <a:pathLst>
                <a:path extrusionOk="0" h="769" w="589">
                  <a:moveTo>
                    <a:pt x="316" y="1"/>
                  </a:moveTo>
                  <a:cubicBezTo>
                    <a:pt x="182" y="1"/>
                    <a:pt x="57" y="140"/>
                    <a:pt x="30" y="328"/>
                  </a:cubicBezTo>
                  <a:cubicBezTo>
                    <a:pt x="1" y="563"/>
                    <a:pt x="89" y="739"/>
                    <a:pt x="236" y="768"/>
                  </a:cubicBezTo>
                  <a:cubicBezTo>
                    <a:pt x="383" y="768"/>
                    <a:pt x="529" y="622"/>
                    <a:pt x="559" y="416"/>
                  </a:cubicBezTo>
                  <a:cubicBezTo>
                    <a:pt x="588" y="210"/>
                    <a:pt x="500" y="34"/>
                    <a:pt x="353" y="5"/>
                  </a:cubicBezTo>
                  <a:cubicBezTo>
                    <a:pt x="341" y="2"/>
                    <a:pt x="328" y="1"/>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4"/>
            <p:cNvSpPr/>
            <p:nvPr/>
          </p:nvSpPr>
          <p:spPr>
            <a:xfrm>
              <a:off x="961919" y="1978228"/>
              <a:ext cx="30312" cy="37268"/>
            </a:xfrm>
            <a:custGeom>
              <a:rect b="b" l="l" r="r" t="t"/>
              <a:pathLst>
                <a:path extrusionOk="0" h="868" w="706">
                  <a:moveTo>
                    <a:pt x="402" y="0"/>
                  </a:moveTo>
                  <a:cubicBezTo>
                    <a:pt x="239" y="0"/>
                    <a:pt x="84" y="168"/>
                    <a:pt x="30" y="386"/>
                  </a:cubicBezTo>
                  <a:cubicBezTo>
                    <a:pt x="0" y="591"/>
                    <a:pt x="88" y="826"/>
                    <a:pt x="235" y="856"/>
                  </a:cubicBezTo>
                  <a:cubicBezTo>
                    <a:pt x="258" y="863"/>
                    <a:pt x="282" y="867"/>
                    <a:pt x="305" y="867"/>
                  </a:cubicBezTo>
                  <a:cubicBezTo>
                    <a:pt x="456" y="867"/>
                    <a:pt x="596" y="707"/>
                    <a:pt x="647" y="503"/>
                  </a:cubicBezTo>
                  <a:cubicBezTo>
                    <a:pt x="705" y="268"/>
                    <a:pt x="617" y="33"/>
                    <a:pt x="441" y="4"/>
                  </a:cubicBezTo>
                  <a:cubicBezTo>
                    <a:pt x="428" y="2"/>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4"/>
            <p:cNvSpPr/>
            <p:nvPr/>
          </p:nvSpPr>
          <p:spPr>
            <a:xfrm>
              <a:off x="1071661" y="1964360"/>
              <a:ext cx="32802" cy="41905"/>
            </a:xfrm>
            <a:custGeom>
              <a:rect b="b" l="l" r="r" t="t"/>
              <a:pathLst>
                <a:path extrusionOk="0" h="976" w="764">
                  <a:moveTo>
                    <a:pt x="362" y="1"/>
                  </a:moveTo>
                  <a:cubicBezTo>
                    <a:pt x="349" y="1"/>
                    <a:pt x="336" y="2"/>
                    <a:pt x="323" y="4"/>
                  </a:cubicBezTo>
                  <a:cubicBezTo>
                    <a:pt x="147" y="33"/>
                    <a:pt x="0" y="239"/>
                    <a:pt x="29" y="532"/>
                  </a:cubicBezTo>
                  <a:cubicBezTo>
                    <a:pt x="57" y="780"/>
                    <a:pt x="213" y="976"/>
                    <a:pt x="402" y="976"/>
                  </a:cubicBezTo>
                  <a:cubicBezTo>
                    <a:pt x="415" y="976"/>
                    <a:pt x="428" y="975"/>
                    <a:pt x="441" y="973"/>
                  </a:cubicBezTo>
                  <a:cubicBezTo>
                    <a:pt x="617" y="973"/>
                    <a:pt x="764" y="738"/>
                    <a:pt x="735" y="474"/>
                  </a:cubicBezTo>
                  <a:cubicBezTo>
                    <a:pt x="707" y="199"/>
                    <a:pt x="55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4"/>
            <p:cNvSpPr/>
            <p:nvPr/>
          </p:nvSpPr>
          <p:spPr>
            <a:xfrm>
              <a:off x="1036326" y="1989735"/>
              <a:ext cx="36624" cy="49332"/>
            </a:xfrm>
            <a:custGeom>
              <a:rect b="b" l="l" r="r" t="t"/>
              <a:pathLst>
                <a:path extrusionOk="0" h="1149" w="853">
                  <a:moveTo>
                    <a:pt x="471" y="0"/>
                  </a:moveTo>
                  <a:cubicBezTo>
                    <a:pt x="236" y="0"/>
                    <a:pt x="30" y="235"/>
                    <a:pt x="1" y="558"/>
                  </a:cubicBezTo>
                  <a:cubicBezTo>
                    <a:pt x="1" y="881"/>
                    <a:pt x="147" y="1146"/>
                    <a:pt x="382" y="1146"/>
                  </a:cubicBezTo>
                  <a:cubicBezTo>
                    <a:pt x="394" y="1147"/>
                    <a:pt x="406" y="1148"/>
                    <a:pt x="418" y="1148"/>
                  </a:cubicBezTo>
                  <a:cubicBezTo>
                    <a:pt x="635" y="1148"/>
                    <a:pt x="795" y="896"/>
                    <a:pt x="823" y="617"/>
                  </a:cubicBezTo>
                  <a:cubicBezTo>
                    <a:pt x="852" y="294"/>
                    <a:pt x="676" y="29"/>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4"/>
            <p:cNvSpPr/>
            <p:nvPr/>
          </p:nvSpPr>
          <p:spPr>
            <a:xfrm>
              <a:off x="1022458" y="1972046"/>
              <a:ext cx="17689" cy="24172"/>
            </a:xfrm>
            <a:custGeom>
              <a:rect b="b" l="l" r="r" t="t"/>
              <a:pathLst>
                <a:path extrusionOk="0" h="563" w="412">
                  <a:moveTo>
                    <a:pt x="235" y="1"/>
                  </a:moveTo>
                  <a:cubicBezTo>
                    <a:pt x="118" y="1"/>
                    <a:pt x="0" y="118"/>
                    <a:pt x="0" y="265"/>
                  </a:cubicBezTo>
                  <a:cubicBezTo>
                    <a:pt x="0" y="441"/>
                    <a:pt x="89" y="559"/>
                    <a:pt x="206" y="559"/>
                  </a:cubicBezTo>
                  <a:cubicBezTo>
                    <a:pt x="216" y="562"/>
                    <a:pt x="226" y="563"/>
                    <a:pt x="236" y="563"/>
                  </a:cubicBezTo>
                  <a:cubicBezTo>
                    <a:pt x="338" y="563"/>
                    <a:pt x="412" y="429"/>
                    <a:pt x="412" y="295"/>
                  </a:cubicBezTo>
                  <a:cubicBezTo>
                    <a:pt x="412" y="148"/>
                    <a:pt x="324" y="1"/>
                    <a:pt x="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4"/>
            <p:cNvSpPr/>
            <p:nvPr/>
          </p:nvSpPr>
          <p:spPr>
            <a:xfrm>
              <a:off x="993434" y="2004762"/>
              <a:ext cx="37912" cy="50706"/>
            </a:xfrm>
            <a:custGeom>
              <a:rect b="b" l="l" r="r" t="t"/>
              <a:pathLst>
                <a:path extrusionOk="0" h="1181" w="883">
                  <a:moveTo>
                    <a:pt x="490" y="0"/>
                  </a:moveTo>
                  <a:cubicBezTo>
                    <a:pt x="269" y="0"/>
                    <a:pt x="58" y="227"/>
                    <a:pt x="30" y="531"/>
                  </a:cubicBezTo>
                  <a:cubicBezTo>
                    <a:pt x="1" y="855"/>
                    <a:pt x="118" y="1119"/>
                    <a:pt x="353" y="1178"/>
                  </a:cubicBezTo>
                  <a:cubicBezTo>
                    <a:pt x="367" y="1179"/>
                    <a:pt x="380" y="1180"/>
                    <a:pt x="393" y="1180"/>
                  </a:cubicBezTo>
                  <a:cubicBezTo>
                    <a:pt x="614" y="1180"/>
                    <a:pt x="825" y="954"/>
                    <a:pt x="853" y="649"/>
                  </a:cubicBezTo>
                  <a:cubicBezTo>
                    <a:pt x="882" y="326"/>
                    <a:pt x="735" y="32"/>
                    <a:pt x="529" y="3"/>
                  </a:cubicBezTo>
                  <a:cubicBezTo>
                    <a:pt x="516" y="1"/>
                    <a:pt x="503" y="0"/>
                    <a:pt x="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4"/>
            <p:cNvSpPr/>
            <p:nvPr/>
          </p:nvSpPr>
          <p:spPr>
            <a:xfrm>
              <a:off x="1071661" y="2012404"/>
              <a:ext cx="35336" cy="49246"/>
            </a:xfrm>
            <a:custGeom>
              <a:rect b="b" l="l" r="r" t="t"/>
              <a:pathLst>
                <a:path extrusionOk="0" h="1147" w="823">
                  <a:moveTo>
                    <a:pt x="411" y="1"/>
                  </a:moveTo>
                  <a:cubicBezTo>
                    <a:pt x="176" y="1"/>
                    <a:pt x="0" y="236"/>
                    <a:pt x="0" y="559"/>
                  </a:cubicBezTo>
                  <a:cubicBezTo>
                    <a:pt x="0" y="882"/>
                    <a:pt x="176" y="1147"/>
                    <a:pt x="411" y="1147"/>
                  </a:cubicBezTo>
                  <a:cubicBezTo>
                    <a:pt x="646" y="1147"/>
                    <a:pt x="823" y="882"/>
                    <a:pt x="823" y="559"/>
                  </a:cubicBezTo>
                  <a:cubicBezTo>
                    <a:pt x="823" y="236"/>
                    <a:pt x="646" y="1"/>
                    <a:pt x="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4"/>
            <p:cNvSpPr/>
            <p:nvPr/>
          </p:nvSpPr>
          <p:spPr>
            <a:xfrm>
              <a:off x="1110732" y="2006093"/>
              <a:ext cx="32845" cy="42935"/>
            </a:xfrm>
            <a:custGeom>
              <a:rect b="b" l="l" r="r" t="t"/>
              <a:pathLst>
                <a:path extrusionOk="0" h="1000" w="765">
                  <a:moveTo>
                    <a:pt x="324" y="1"/>
                  </a:moveTo>
                  <a:cubicBezTo>
                    <a:pt x="148" y="30"/>
                    <a:pt x="1" y="265"/>
                    <a:pt x="30" y="530"/>
                  </a:cubicBezTo>
                  <a:cubicBezTo>
                    <a:pt x="60" y="794"/>
                    <a:pt x="236" y="1000"/>
                    <a:pt x="412" y="1000"/>
                  </a:cubicBezTo>
                  <a:cubicBezTo>
                    <a:pt x="618" y="970"/>
                    <a:pt x="765" y="735"/>
                    <a:pt x="735" y="471"/>
                  </a:cubicBezTo>
                  <a:cubicBezTo>
                    <a:pt x="706" y="207"/>
                    <a:pt x="530"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4"/>
            <p:cNvSpPr/>
            <p:nvPr/>
          </p:nvSpPr>
          <p:spPr>
            <a:xfrm>
              <a:off x="1115799" y="2052763"/>
              <a:ext cx="35336" cy="50534"/>
            </a:xfrm>
            <a:custGeom>
              <a:rect b="b" l="l" r="r" t="t"/>
              <a:pathLst>
                <a:path extrusionOk="0" h="1177" w="823">
                  <a:moveTo>
                    <a:pt x="412" y="1"/>
                  </a:moveTo>
                  <a:cubicBezTo>
                    <a:pt x="177" y="1"/>
                    <a:pt x="0" y="265"/>
                    <a:pt x="0" y="589"/>
                  </a:cubicBezTo>
                  <a:cubicBezTo>
                    <a:pt x="0" y="912"/>
                    <a:pt x="206" y="1176"/>
                    <a:pt x="412" y="1176"/>
                  </a:cubicBezTo>
                  <a:cubicBezTo>
                    <a:pt x="647" y="1147"/>
                    <a:pt x="823" y="912"/>
                    <a:pt x="823" y="589"/>
                  </a:cubicBezTo>
                  <a:cubicBezTo>
                    <a:pt x="823" y="265"/>
                    <a:pt x="617"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4"/>
            <p:cNvSpPr/>
            <p:nvPr/>
          </p:nvSpPr>
          <p:spPr>
            <a:xfrm>
              <a:off x="951830" y="2020863"/>
              <a:ext cx="41647" cy="49762"/>
            </a:xfrm>
            <a:custGeom>
              <a:rect b="b" l="l" r="r" t="t"/>
              <a:pathLst>
                <a:path extrusionOk="0" h="1159" w="970">
                  <a:moveTo>
                    <a:pt x="523" y="0"/>
                  </a:moveTo>
                  <a:cubicBezTo>
                    <a:pt x="335" y="0"/>
                    <a:pt x="138" y="216"/>
                    <a:pt x="59" y="480"/>
                  </a:cubicBezTo>
                  <a:cubicBezTo>
                    <a:pt x="0" y="803"/>
                    <a:pt x="118" y="1096"/>
                    <a:pt x="353" y="1155"/>
                  </a:cubicBezTo>
                  <a:cubicBezTo>
                    <a:pt x="366" y="1157"/>
                    <a:pt x="379" y="1158"/>
                    <a:pt x="392" y="1158"/>
                  </a:cubicBezTo>
                  <a:cubicBezTo>
                    <a:pt x="588" y="1158"/>
                    <a:pt x="799" y="958"/>
                    <a:pt x="882" y="656"/>
                  </a:cubicBezTo>
                  <a:cubicBezTo>
                    <a:pt x="970" y="362"/>
                    <a:pt x="823" y="68"/>
                    <a:pt x="588" y="10"/>
                  </a:cubicBezTo>
                  <a:cubicBezTo>
                    <a:pt x="566" y="3"/>
                    <a:pt x="545" y="0"/>
                    <a:pt x="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4"/>
            <p:cNvSpPr/>
            <p:nvPr/>
          </p:nvSpPr>
          <p:spPr>
            <a:xfrm>
              <a:off x="1026236" y="2042674"/>
              <a:ext cx="29067" cy="39157"/>
            </a:xfrm>
            <a:custGeom>
              <a:rect b="b" l="l" r="r" t="t"/>
              <a:pathLst>
                <a:path extrusionOk="0" h="912" w="677">
                  <a:moveTo>
                    <a:pt x="382" y="1"/>
                  </a:moveTo>
                  <a:cubicBezTo>
                    <a:pt x="177" y="1"/>
                    <a:pt x="30" y="207"/>
                    <a:pt x="1" y="442"/>
                  </a:cubicBezTo>
                  <a:cubicBezTo>
                    <a:pt x="1" y="706"/>
                    <a:pt x="118" y="912"/>
                    <a:pt x="294" y="912"/>
                  </a:cubicBezTo>
                  <a:cubicBezTo>
                    <a:pt x="471" y="912"/>
                    <a:pt x="647" y="735"/>
                    <a:pt x="676" y="471"/>
                  </a:cubicBezTo>
                  <a:cubicBezTo>
                    <a:pt x="676" y="236"/>
                    <a:pt x="559" y="30"/>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4"/>
            <p:cNvSpPr/>
            <p:nvPr/>
          </p:nvSpPr>
          <p:spPr>
            <a:xfrm>
              <a:off x="983344" y="2058989"/>
              <a:ext cx="31600" cy="40659"/>
            </a:xfrm>
            <a:custGeom>
              <a:rect b="b" l="l" r="r" t="t"/>
              <a:pathLst>
                <a:path extrusionOk="0" h="947" w="736">
                  <a:moveTo>
                    <a:pt x="402" y="0"/>
                  </a:moveTo>
                  <a:cubicBezTo>
                    <a:pt x="214" y="0"/>
                    <a:pt x="58" y="196"/>
                    <a:pt x="30" y="444"/>
                  </a:cubicBezTo>
                  <a:cubicBezTo>
                    <a:pt x="1" y="708"/>
                    <a:pt x="118" y="943"/>
                    <a:pt x="294" y="943"/>
                  </a:cubicBezTo>
                  <a:cubicBezTo>
                    <a:pt x="307" y="945"/>
                    <a:pt x="320" y="946"/>
                    <a:pt x="333" y="946"/>
                  </a:cubicBezTo>
                  <a:cubicBezTo>
                    <a:pt x="496" y="946"/>
                    <a:pt x="651" y="777"/>
                    <a:pt x="706" y="532"/>
                  </a:cubicBezTo>
                  <a:cubicBezTo>
                    <a:pt x="735" y="267"/>
                    <a:pt x="618" y="32"/>
                    <a:pt x="441" y="3"/>
                  </a:cubicBezTo>
                  <a:cubicBezTo>
                    <a:pt x="428" y="1"/>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4"/>
            <p:cNvSpPr/>
            <p:nvPr/>
          </p:nvSpPr>
          <p:spPr>
            <a:xfrm>
              <a:off x="1082996" y="2090503"/>
              <a:ext cx="35378" cy="46842"/>
            </a:xfrm>
            <a:custGeom>
              <a:rect b="b" l="l" r="r" t="t"/>
              <a:pathLst>
                <a:path extrusionOk="0" h="1091" w="824">
                  <a:moveTo>
                    <a:pt x="406" y="1"/>
                  </a:moveTo>
                  <a:cubicBezTo>
                    <a:pt x="213" y="1"/>
                    <a:pt x="30" y="226"/>
                    <a:pt x="30" y="503"/>
                  </a:cubicBezTo>
                  <a:cubicBezTo>
                    <a:pt x="0" y="826"/>
                    <a:pt x="147" y="1090"/>
                    <a:pt x="382" y="1090"/>
                  </a:cubicBezTo>
                  <a:cubicBezTo>
                    <a:pt x="588" y="1090"/>
                    <a:pt x="823" y="885"/>
                    <a:pt x="823" y="561"/>
                  </a:cubicBezTo>
                  <a:cubicBezTo>
                    <a:pt x="823" y="268"/>
                    <a:pt x="647" y="33"/>
                    <a:pt x="441" y="3"/>
                  </a:cubicBezTo>
                  <a:cubicBezTo>
                    <a:pt x="429" y="2"/>
                    <a:pt x="418"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4"/>
            <p:cNvSpPr/>
            <p:nvPr/>
          </p:nvSpPr>
          <p:spPr>
            <a:xfrm>
              <a:off x="1120822" y="2109523"/>
              <a:ext cx="39157" cy="54313"/>
            </a:xfrm>
            <a:custGeom>
              <a:rect b="b" l="l" r="r" t="t"/>
              <a:pathLst>
                <a:path extrusionOk="0" h="1265" w="912">
                  <a:moveTo>
                    <a:pt x="441" y="1"/>
                  </a:moveTo>
                  <a:cubicBezTo>
                    <a:pt x="177" y="1"/>
                    <a:pt x="1" y="295"/>
                    <a:pt x="1" y="647"/>
                  </a:cubicBezTo>
                  <a:cubicBezTo>
                    <a:pt x="1" y="1000"/>
                    <a:pt x="206" y="1264"/>
                    <a:pt x="441" y="1264"/>
                  </a:cubicBezTo>
                  <a:cubicBezTo>
                    <a:pt x="706" y="1264"/>
                    <a:pt x="912" y="970"/>
                    <a:pt x="882" y="647"/>
                  </a:cubicBezTo>
                  <a:cubicBezTo>
                    <a:pt x="882" y="295"/>
                    <a:pt x="677"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4"/>
            <p:cNvSpPr/>
            <p:nvPr/>
          </p:nvSpPr>
          <p:spPr>
            <a:xfrm>
              <a:off x="941740" y="2076378"/>
              <a:ext cx="39114" cy="48474"/>
            </a:xfrm>
            <a:custGeom>
              <a:rect b="b" l="l" r="r" t="t"/>
              <a:pathLst>
                <a:path extrusionOk="0" h="1129" w="911">
                  <a:moveTo>
                    <a:pt x="464" y="0"/>
                  </a:moveTo>
                  <a:cubicBezTo>
                    <a:pt x="277" y="0"/>
                    <a:pt x="85" y="219"/>
                    <a:pt x="59" y="509"/>
                  </a:cubicBezTo>
                  <a:cubicBezTo>
                    <a:pt x="0" y="832"/>
                    <a:pt x="147" y="1096"/>
                    <a:pt x="382" y="1125"/>
                  </a:cubicBezTo>
                  <a:cubicBezTo>
                    <a:pt x="395" y="1127"/>
                    <a:pt x="408" y="1128"/>
                    <a:pt x="422" y="1128"/>
                  </a:cubicBezTo>
                  <a:cubicBezTo>
                    <a:pt x="617" y="1128"/>
                    <a:pt x="825" y="929"/>
                    <a:pt x="852" y="626"/>
                  </a:cubicBezTo>
                  <a:cubicBezTo>
                    <a:pt x="911" y="303"/>
                    <a:pt x="764" y="39"/>
                    <a:pt x="529" y="9"/>
                  </a:cubicBezTo>
                  <a:cubicBezTo>
                    <a:pt x="508" y="3"/>
                    <a:pt x="486"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4"/>
            <p:cNvSpPr/>
            <p:nvPr/>
          </p:nvSpPr>
          <p:spPr>
            <a:xfrm>
              <a:off x="1053972" y="2062767"/>
              <a:ext cx="34090" cy="43150"/>
            </a:xfrm>
            <a:custGeom>
              <a:rect b="b" l="l" r="r" t="t"/>
              <a:pathLst>
                <a:path extrusionOk="0" h="1005" w="794">
                  <a:moveTo>
                    <a:pt x="432" y="0"/>
                  </a:moveTo>
                  <a:cubicBezTo>
                    <a:pt x="243" y="0"/>
                    <a:pt x="85" y="196"/>
                    <a:pt x="30" y="444"/>
                  </a:cubicBezTo>
                  <a:cubicBezTo>
                    <a:pt x="1" y="708"/>
                    <a:pt x="118" y="972"/>
                    <a:pt x="324" y="1002"/>
                  </a:cubicBezTo>
                  <a:cubicBezTo>
                    <a:pt x="335" y="1004"/>
                    <a:pt x="347" y="1005"/>
                    <a:pt x="358" y="1005"/>
                  </a:cubicBezTo>
                  <a:cubicBezTo>
                    <a:pt x="526" y="1005"/>
                    <a:pt x="708" y="807"/>
                    <a:pt x="735" y="532"/>
                  </a:cubicBezTo>
                  <a:cubicBezTo>
                    <a:pt x="794" y="267"/>
                    <a:pt x="64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4"/>
            <p:cNvSpPr/>
            <p:nvPr/>
          </p:nvSpPr>
          <p:spPr>
            <a:xfrm>
              <a:off x="1013613" y="2086725"/>
              <a:ext cx="37912" cy="49461"/>
            </a:xfrm>
            <a:custGeom>
              <a:rect b="b" l="l" r="r" t="t"/>
              <a:pathLst>
                <a:path extrusionOk="0" h="1152" w="883">
                  <a:moveTo>
                    <a:pt x="490" y="1"/>
                  </a:moveTo>
                  <a:cubicBezTo>
                    <a:pt x="272" y="1"/>
                    <a:pt x="87" y="225"/>
                    <a:pt x="59" y="503"/>
                  </a:cubicBezTo>
                  <a:cubicBezTo>
                    <a:pt x="1" y="826"/>
                    <a:pt x="148" y="1090"/>
                    <a:pt x="353" y="1149"/>
                  </a:cubicBezTo>
                  <a:cubicBezTo>
                    <a:pt x="367" y="1151"/>
                    <a:pt x="380" y="1151"/>
                    <a:pt x="393" y="1151"/>
                  </a:cubicBezTo>
                  <a:cubicBezTo>
                    <a:pt x="611" y="1151"/>
                    <a:pt x="797" y="925"/>
                    <a:pt x="853" y="620"/>
                  </a:cubicBezTo>
                  <a:cubicBezTo>
                    <a:pt x="882" y="326"/>
                    <a:pt x="735" y="33"/>
                    <a:pt x="530" y="3"/>
                  </a:cubicBezTo>
                  <a:cubicBezTo>
                    <a:pt x="516" y="1"/>
                    <a:pt x="503"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4"/>
            <p:cNvSpPr/>
            <p:nvPr/>
          </p:nvSpPr>
          <p:spPr>
            <a:xfrm>
              <a:off x="973254" y="2110726"/>
              <a:ext cx="41690" cy="54442"/>
            </a:xfrm>
            <a:custGeom>
              <a:rect b="b" l="l" r="r" t="t"/>
              <a:pathLst>
                <a:path extrusionOk="0" h="1268" w="971">
                  <a:moveTo>
                    <a:pt x="494" y="0"/>
                  </a:moveTo>
                  <a:cubicBezTo>
                    <a:pt x="271" y="0"/>
                    <a:pt x="58" y="255"/>
                    <a:pt x="30" y="590"/>
                  </a:cubicBezTo>
                  <a:cubicBezTo>
                    <a:pt x="1" y="942"/>
                    <a:pt x="177" y="1236"/>
                    <a:pt x="412" y="1266"/>
                  </a:cubicBezTo>
                  <a:cubicBezTo>
                    <a:pt x="425" y="1267"/>
                    <a:pt x="439" y="1268"/>
                    <a:pt x="452" y="1268"/>
                  </a:cubicBezTo>
                  <a:cubicBezTo>
                    <a:pt x="700" y="1268"/>
                    <a:pt x="913" y="1013"/>
                    <a:pt x="941" y="678"/>
                  </a:cubicBezTo>
                  <a:cubicBezTo>
                    <a:pt x="970" y="325"/>
                    <a:pt x="794" y="2"/>
                    <a:pt x="529" y="2"/>
                  </a:cubicBezTo>
                  <a:cubicBezTo>
                    <a:pt x="517" y="1"/>
                    <a:pt x="50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4"/>
            <p:cNvSpPr/>
            <p:nvPr/>
          </p:nvSpPr>
          <p:spPr>
            <a:xfrm>
              <a:off x="1046416" y="2115835"/>
              <a:ext cx="36624" cy="48001"/>
            </a:xfrm>
            <a:custGeom>
              <a:rect b="b" l="l" r="r" t="t"/>
              <a:pathLst>
                <a:path extrusionOk="0" h="1118" w="853">
                  <a:moveTo>
                    <a:pt x="471" y="1"/>
                  </a:moveTo>
                  <a:cubicBezTo>
                    <a:pt x="265" y="1"/>
                    <a:pt x="59" y="206"/>
                    <a:pt x="30" y="530"/>
                  </a:cubicBezTo>
                  <a:cubicBezTo>
                    <a:pt x="1" y="823"/>
                    <a:pt x="147" y="1088"/>
                    <a:pt x="353" y="1117"/>
                  </a:cubicBezTo>
                  <a:cubicBezTo>
                    <a:pt x="588" y="1117"/>
                    <a:pt x="764" y="882"/>
                    <a:pt x="794" y="588"/>
                  </a:cubicBezTo>
                  <a:cubicBezTo>
                    <a:pt x="852" y="295"/>
                    <a:pt x="67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4"/>
            <p:cNvSpPr/>
            <p:nvPr/>
          </p:nvSpPr>
          <p:spPr>
            <a:xfrm>
              <a:off x="1079218" y="2144773"/>
              <a:ext cx="45425" cy="59508"/>
            </a:xfrm>
            <a:custGeom>
              <a:rect b="b" l="l" r="r" t="t"/>
              <a:pathLst>
                <a:path extrusionOk="0" h="1386" w="1058">
                  <a:moveTo>
                    <a:pt x="551" y="0"/>
                  </a:moveTo>
                  <a:cubicBezTo>
                    <a:pt x="300" y="0"/>
                    <a:pt x="58" y="285"/>
                    <a:pt x="30" y="649"/>
                  </a:cubicBezTo>
                  <a:cubicBezTo>
                    <a:pt x="0" y="1001"/>
                    <a:pt x="177" y="1354"/>
                    <a:pt x="441" y="1383"/>
                  </a:cubicBezTo>
                  <a:cubicBezTo>
                    <a:pt x="455" y="1385"/>
                    <a:pt x="468" y="1385"/>
                    <a:pt x="481" y="1385"/>
                  </a:cubicBezTo>
                  <a:cubicBezTo>
                    <a:pt x="756" y="1385"/>
                    <a:pt x="971" y="1101"/>
                    <a:pt x="999" y="737"/>
                  </a:cubicBezTo>
                  <a:cubicBezTo>
                    <a:pt x="1058" y="384"/>
                    <a:pt x="852" y="32"/>
                    <a:pt x="588" y="3"/>
                  </a:cubicBezTo>
                  <a:cubicBezTo>
                    <a:pt x="576"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4"/>
            <p:cNvSpPr/>
            <p:nvPr/>
          </p:nvSpPr>
          <p:spPr>
            <a:xfrm>
              <a:off x="927872" y="2173797"/>
              <a:ext cx="45425" cy="59379"/>
            </a:xfrm>
            <a:custGeom>
              <a:rect b="b" l="l" r="r" t="t"/>
              <a:pathLst>
                <a:path extrusionOk="0" h="1383" w="1058">
                  <a:moveTo>
                    <a:pt x="551" y="0"/>
                  </a:moveTo>
                  <a:cubicBezTo>
                    <a:pt x="302" y="0"/>
                    <a:pt x="85" y="284"/>
                    <a:pt x="29" y="649"/>
                  </a:cubicBezTo>
                  <a:cubicBezTo>
                    <a:pt x="0" y="1001"/>
                    <a:pt x="176" y="1354"/>
                    <a:pt x="441" y="1383"/>
                  </a:cubicBezTo>
                  <a:cubicBezTo>
                    <a:pt x="735" y="1383"/>
                    <a:pt x="970" y="1089"/>
                    <a:pt x="999" y="737"/>
                  </a:cubicBezTo>
                  <a:cubicBezTo>
                    <a:pt x="1058" y="355"/>
                    <a:pt x="852" y="32"/>
                    <a:pt x="588" y="2"/>
                  </a:cubicBezTo>
                  <a:cubicBezTo>
                    <a:pt x="575"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4"/>
            <p:cNvSpPr/>
            <p:nvPr/>
          </p:nvSpPr>
          <p:spPr>
            <a:xfrm>
              <a:off x="940452" y="2132107"/>
              <a:ext cx="27822" cy="36752"/>
            </a:xfrm>
            <a:custGeom>
              <a:rect b="b" l="l" r="r" t="t"/>
              <a:pathLst>
                <a:path extrusionOk="0" h="856" w="648">
                  <a:moveTo>
                    <a:pt x="321" y="1"/>
                  </a:moveTo>
                  <a:cubicBezTo>
                    <a:pt x="182" y="1"/>
                    <a:pt x="30" y="168"/>
                    <a:pt x="30" y="386"/>
                  </a:cubicBezTo>
                  <a:cubicBezTo>
                    <a:pt x="1" y="621"/>
                    <a:pt x="118" y="856"/>
                    <a:pt x="295" y="856"/>
                  </a:cubicBezTo>
                  <a:cubicBezTo>
                    <a:pt x="442" y="856"/>
                    <a:pt x="618" y="679"/>
                    <a:pt x="618" y="444"/>
                  </a:cubicBezTo>
                  <a:cubicBezTo>
                    <a:pt x="647" y="209"/>
                    <a:pt x="530" y="4"/>
                    <a:pt x="353" y="4"/>
                  </a:cubicBezTo>
                  <a:cubicBezTo>
                    <a:pt x="343" y="2"/>
                    <a:pt x="332" y="1"/>
                    <a:pt x="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4"/>
            <p:cNvSpPr/>
            <p:nvPr/>
          </p:nvSpPr>
          <p:spPr>
            <a:xfrm>
              <a:off x="1011080" y="2146104"/>
              <a:ext cx="36624" cy="48087"/>
            </a:xfrm>
            <a:custGeom>
              <a:rect b="b" l="l" r="r" t="t"/>
              <a:pathLst>
                <a:path extrusionOk="0" h="1120" w="853">
                  <a:moveTo>
                    <a:pt x="471" y="1"/>
                  </a:moveTo>
                  <a:cubicBezTo>
                    <a:pt x="265" y="1"/>
                    <a:pt x="60" y="236"/>
                    <a:pt x="30" y="530"/>
                  </a:cubicBezTo>
                  <a:cubicBezTo>
                    <a:pt x="1" y="853"/>
                    <a:pt x="148" y="1117"/>
                    <a:pt x="383" y="1117"/>
                  </a:cubicBezTo>
                  <a:cubicBezTo>
                    <a:pt x="395" y="1119"/>
                    <a:pt x="406" y="1120"/>
                    <a:pt x="418" y="1120"/>
                  </a:cubicBezTo>
                  <a:cubicBezTo>
                    <a:pt x="611" y="1120"/>
                    <a:pt x="796" y="895"/>
                    <a:pt x="824" y="618"/>
                  </a:cubicBezTo>
                  <a:cubicBezTo>
                    <a:pt x="853" y="295"/>
                    <a:pt x="70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4"/>
            <p:cNvSpPr/>
            <p:nvPr/>
          </p:nvSpPr>
          <p:spPr>
            <a:xfrm>
              <a:off x="978321" y="2172509"/>
              <a:ext cx="30312" cy="39371"/>
            </a:xfrm>
            <a:custGeom>
              <a:rect b="b" l="l" r="r" t="t"/>
              <a:pathLst>
                <a:path extrusionOk="0" h="917" w="706">
                  <a:moveTo>
                    <a:pt x="348" y="0"/>
                  </a:moveTo>
                  <a:cubicBezTo>
                    <a:pt x="187" y="0"/>
                    <a:pt x="57" y="194"/>
                    <a:pt x="30" y="414"/>
                  </a:cubicBezTo>
                  <a:cubicBezTo>
                    <a:pt x="0" y="679"/>
                    <a:pt x="118" y="914"/>
                    <a:pt x="294" y="914"/>
                  </a:cubicBezTo>
                  <a:cubicBezTo>
                    <a:pt x="305" y="915"/>
                    <a:pt x="317" y="916"/>
                    <a:pt x="328" y="916"/>
                  </a:cubicBezTo>
                  <a:cubicBezTo>
                    <a:pt x="492" y="916"/>
                    <a:pt x="648" y="722"/>
                    <a:pt x="676" y="502"/>
                  </a:cubicBezTo>
                  <a:cubicBezTo>
                    <a:pt x="705" y="238"/>
                    <a:pt x="558" y="32"/>
                    <a:pt x="382" y="3"/>
                  </a:cubicBezTo>
                  <a:cubicBezTo>
                    <a:pt x="371" y="1"/>
                    <a:pt x="360"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4"/>
            <p:cNvSpPr/>
            <p:nvPr/>
          </p:nvSpPr>
          <p:spPr>
            <a:xfrm>
              <a:off x="1048949" y="2171350"/>
              <a:ext cx="26534" cy="34262"/>
            </a:xfrm>
            <a:custGeom>
              <a:rect b="b" l="l" r="r" t="t"/>
              <a:pathLst>
                <a:path extrusionOk="0" h="798" w="618">
                  <a:moveTo>
                    <a:pt x="353" y="0"/>
                  </a:moveTo>
                  <a:cubicBezTo>
                    <a:pt x="206" y="0"/>
                    <a:pt x="59" y="147"/>
                    <a:pt x="30" y="382"/>
                  </a:cubicBezTo>
                  <a:cubicBezTo>
                    <a:pt x="0" y="588"/>
                    <a:pt x="118" y="794"/>
                    <a:pt x="294" y="794"/>
                  </a:cubicBezTo>
                  <a:cubicBezTo>
                    <a:pt x="307" y="796"/>
                    <a:pt x="319" y="797"/>
                    <a:pt x="332" y="797"/>
                  </a:cubicBezTo>
                  <a:cubicBezTo>
                    <a:pt x="465" y="797"/>
                    <a:pt x="590" y="656"/>
                    <a:pt x="617" y="441"/>
                  </a:cubicBezTo>
                  <a:cubicBezTo>
                    <a:pt x="617" y="206"/>
                    <a:pt x="529" y="3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4"/>
            <p:cNvSpPr/>
            <p:nvPr/>
          </p:nvSpPr>
          <p:spPr>
            <a:xfrm>
              <a:off x="1057750" y="2205397"/>
              <a:ext cx="44223" cy="58177"/>
            </a:xfrm>
            <a:custGeom>
              <a:rect b="b" l="l" r="r" t="t"/>
              <a:pathLst>
                <a:path extrusionOk="0" h="1355" w="1030">
                  <a:moveTo>
                    <a:pt x="588" y="1"/>
                  </a:moveTo>
                  <a:cubicBezTo>
                    <a:pt x="324" y="1"/>
                    <a:pt x="89" y="265"/>
                    <a:pt x="30" y="618"/>
                  </a:cubicBezTo>
                  <a:cubicBezTo>
                    <a:pt x="1" y="999"/>
                    <a:pt x="177" y="1323"/>
                    <a:pt x="442" y="1352"/>
                  </a:cubicBezTo>
                  <a:cubicBezTo>
                    <a:pt x="454" y="1353"/>
                    <a:pt x="466" y="1354"/>
                    <a:pt x="478" y="1354"/>
                  </a:cubicBezTo>
                  <a:cubicBezTo>
                    <a:pt x="727" y="1354"/>
                    <a:pt x="944" y="1071"/>
                    <a:pt x="1000" y="735"/>
                  </a:cubicBezTo>
                  <a:cubicBezTo>
                    <a:pt x="1029" y="353"/>
                    <a:pt x="853" y="30"/>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4"/>
            <p:cNvSpPr/>
            <p:nvPr/>
          </p:nvSpPr>
          <p:spPr>
            <a:xfrm>
              <a:off x="1108242" y="2195222"/>
              <a:ext cx="44180" cy="56975"/>
            </a:xfrm>
            <a:custGeom>
              <a:rect b="b" l="l" r="r" t="t"/>
              <a:pathLst>
                <a:path extrusionOk="0" h="1327" w="1029">
                  <a:moveTo>
                    <a:pt x="548" y="0"/>
                  </a:moveTo>
                  <a:cubicBezTo>
                    <a:pt x="300" y="0"/>
                    <a:pt x="87" y="257"/>
                    <a:pt x="59" y="620"/>
                  </a:cubicBezTo>
                  <a:cubicBezTo>
                    <a:pt x="0" y="972"/>
                    <a:pt x="206" y="1295"/>
                    <a:pt x="470" y="1325"/>
                  </a:cubicBezTo>
                  <a:cubicBezTo>
                    <a:pt x="481" y="1326"/>
                    <a:pt x="492" y="1327"/>
                    <a:pt x="503" y="1327"/>
                  </a:cubicBezTo>
                  <a:cubicBezTo>
                    <a:pt x="729" y="1327"/>
                    <a:pt x="971" y="1044"/>
                    <a:pt x="999" y="708"/>
                  </a:cubicBezTo>
                  <a:cubicBezTo>
                    <a:pt x="1028" y="326"/>
                    <a:pt x="852" y="3"/>
                    <a:pt x="588" y="3"/>
                  </a:cubicBezTo>
                  <a:cubicBezTo>
                    <a:pt x="574" y="1"/>
                    <a:pt x="561"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4"/>
            <p:cNvSpPr/>
            <p:nvPr/>
          </p:nvSpPr>
          <p:spPr>
            <a:xfrm>
              <a:off x="1003524" y="2200288"/>
              <a:ext cx="49246" cy="64531"/>
            </a:xfrm>
            <a:custGeom>
              <a:rect b="b" l="l" r="r" t="t"/>
              <a:pathLst>
                <a:path extrusionOk="0" h="1503" w="1147">
                  <a:moveTo>
                    <a:pt x="610" y="0"/>
                  </a:moveTo>
                  <a:cubicBezTo>
                    <a:pt x="331" y="0"/>
                    <a:pt x="86" y="313"/>
                    <a:pt x="30" y="707"/>
                  </a:cubicBezTo>
                  <a:cubicBezTo>
                    <a:pt x="1" y="1118"/>
                    <a:pt x="206" y="1471"/>
                    <a:pt x="500" y="1500"/>
                  </a:cubicBezTo>
                  <a:cubicBezTo>
                    <a:pt x="513" y="1502"/>
                    <a:pt x="525" y="1502"/>
                    <a:pt x="537" y="1502"/>
                  </a:cubicBezTo>
                  <a:cubicBezTo>
                    <a:pt x="816" y="1502"/>
                    <a:pt x="1061" y="1189"/>
                    <a:pt x="1117" y="795"/>
                  </a:cubicBezTo>
                  <a:cubicBezTo>
                    <a:pt x="1146" y="384"/>
                    <a:pt x="941" y="61"/>
                    <a:pt x="647" y="2"/>
                  </a:cubicBezTo>
                  <a:cubicBezTo>
                    <a:pt x="635" y="1"/>
                    <a:pt x="622" y="0"/>
                    <a:pt x="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4"/>
            <p:cNvSpPr/>
            <p:nvPr/>
          </p:nvSpPr>
          <p:spPr>
            <a:xfrm>
              <a:off x="963165" y="2219179"/>
              <a:ext cx="35378" cy="49418"/>
            </a:xfrm>
            <a:custGeom>
              <a:rect b="b" l="l" r="r" t="t"/>
              <a:pathLst>
                <a:path extrusionOk="0" h="1151" w="824">
                  <a:moveTo>
                    <a:pt x="406" y="0"/>
                  </a:moveTo>
                  <a:cubicBezTo>
                    <a:pt x="210" y="0"/>
                    <a:pt x="1" y="227"/>
                    <a:pt x="1" y="532"/>
                  </a:cubicBezTo>
                  <a:cubicBezTo>
                    <a:pt x="1" y="855"/>
                    <a:pt x="118" y="1119"/>
                    <a:pt x="353" y="1149"/>
                  </a:cubicBezTo>
                  <a:cubicBezTo>
                    <a:pt x="366" y="1150"/>
                    <a:pt x="380" y="1151"/>
                    <a:pt x="393" y="1151"/>
                  </a:cubicBezTo>
                  <a:cubicBezTo>
                    <a:pt x="614" y="1151"/>
                    <a:pt x="823" y="925"/>
                    <a:pt x="823" y="620"/>
                  </a:cubicBezTo>
                  <a:cubicBezTo>
                    <a:pt x="823" y="297"/>
                    <a:pt x="676" y="3"/>
                    <a:pt x="441" y="3"/>
                  </a:cubicBezTo>
                  <a:cubicBezTo>
                    <a:pt x="430" y="1"/>
                    <a:pt x="41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4"/>
            <p:cNvSpPr/>
            <p:nvPr/>
          </p:nvSpPr>
          <p:spPr>
            <a:xfrm>
              <a:off x="937962" y="2272161"/>
              <a:ext cx="49204" cy="64531"/>
            </a:xfrm>
            <a:custGeom>
              <a:rect b="b" l="l" r="r" t="t"/>
              <a:pathLst>
                <a:path extrusionOk="0" h="1503" w="1146">
                  <a:moveTo>
                    <a:pt x="606" y="1"/>
                  </a:moveTo>
                  <a:cubicBezTo>
                    <a:pt x="329" y="1"/>
                    <a:pt x="87" y="287"/>
                    <a:pt x="59" y="708"/>
                  </a:cubicBezTo>
                  <a:cubicBezTo>
                    <a:pt x="0" y="1148"/>
                    <a:pt x="206" y="1472"/>
                    <a:pt x="500" y="1501"/>
                  </a:cubicBezTo>
                  <a:cubicBezTo>
                    <a:pt x="513" y="1502"/>
                    <a:pt x="526" y="1503"/>
                    <a:pt x="540" y="1503"/>
                  </a:cubicBezTo>
                  <a:cubicBezTo>
                    <a:pt x="817" y="1503"/>
                    <a:pt x="1060" y="1216"/>
                    <a:pt x="1116" y="796"/>
                  </a:cubicBezTo>
                  <a:cubicBezTo>
                    <a:pt x="1146" y="385"/>
                    <a:pt x="940" y="61"/>
                    <a:pt x="646" y="3"/>
                  </a:cubicBezTo>
                  <a:cubicBezTo>
                    <a:pt x="633" y="1"/>
                    <a:pt x="619" y="1"/>
                    <a:pt x="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4"/>
            <p:cNvSpPr/>
            <p:nvPr/>
          </p:nvSpPr>
          <p:spPr>
            <a:xfrm>
              <a:off x="1023703" y="2263188"/>
              <a:ext cx="59336" cy="76038"/>
            </a:xfrm>
            <a:custGeom>
              <a:rect b="b" l="l" r="r" t="t"/>
              <a:pathLst>
                <a:path extrusionOk="0" h="1771" w="1382">
                  <a:moveTo>
                    <a:pt x="717" y="0"/>
                  </a:moveTo>
                  <a:cubicBezTo>
                    <a:pt x="369" y="0"/>
                    <a:pt x="87" y="363"/>
                    <a:pt x="60" y="829"/>
                  </a:cubicBezTo>
                  <a:cubicBezTo>
                    <a:pt x="1" y="1299"/>
                    <a:pt x="236" y="1739"/>
                    <a:pt x="588" y="1769"/>
                  </a:cubicBezTo>
                  <a:cubicBezTo>
                    <a:pt x="601" y="1770"/>
                    <a:pt x="614" y="1770"/>
                    <a:pt x="626" y="1770"/>
                  </a:cubicBezTo>
                  <a:cubicBezTo>
                    <a:pt x="938" y="1770"/>
                    <a:pt x="1266" y="1426"/>
                    <a:pt x="1323" y="946"/>
                  </a:cubicBezTo>
                  <a:cubicBezTo>
                    <a:pt x="1381" y="447"/>
                    <a:pt x="1146" y="35"/>
                    <a:pt x="794" y="6"/>
                  </a:cubicBezTo>
                  <a:cubicBezTo>
                    <a:pt x="768" y="2"/>
                    <a:pt x="742" y="0"/>
                    <a:pt x="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4"/>
            <p:cNvSpPr/>
            <p:nvPr/>
          </p:nvSpPr>
          <p:spPr>
            <a:xfrm>
              <a:off x="988410" y="2265807"/>
              <a:ext cx="32802" cy="43193"/>
            </a:xfrm>
            <a:custGeom>
              <a:rect b="b" l="l" r="r" t="t"/>
              <a:pathLst>
                <a:path extrusionOk="0" h="1006" w="764">
                  <a:moveTo>
                    <a:pt x="402" y="1"/>
                  </a:moveTo>
                  <a:cubicBezTo>
                    <a:pt x="213" y="1"/>
                    <a:pt x="57" y="199"/>
                    <a:pt x="30" y="474"/>
                  </a:cubicBezTo>
                  <a:cubicBezTo>
                    <a:pt x="0" y="738"/>
                    <a:pt x="147" y="973"/>
                    <a:pt x="353" y="1003"/>
                  </a:cubicBezTo>
                  <a:cubicBezTo>
                    <a:pt x="364" y="1004"/>
                    <a:pt x="375" y="1005"/>
                    <a:pt x="387" y="1005"/>
                  </a:cubicBezTo>
                  <a:cubicBezTo>
                    <a:pt x="554" y="1005"/>
                    <a:pt x="735" y="808"/>
                    <a:pt x="735" y="533"/>
                  </a:cubicBezTo>
                  <a:cubicBezTo>
                    <a:pt x="764" y="268"/>
                    <a:pt x="646" y="4"/>
                    <a:pt x="441" y="4"/>
                  </a:cubicBezTo>
                  <a:cubicBezTo>
                    <a:pt x="428" y="2"/>
                    <a:pt x="415" y="1"/>
                    <a:pt x="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4"/>
            <p:cNvSpPr/>
            <p:nvPr/>
          </p:nvSpPr>
          <p:spPr>
            <a:xfrm>
              <a:off x="1086774" y="2262157"/>
              <a:ext cx="32845" cy="44180"/>
            </a:xfrm>
            <a:custGeom>
              <a:rect b="b" l="l" r="r" t="t"/>
              <a:pathLst>
                <a:path extrusionOk="0" h="1029" w="765">
                  <a:moveTo>
                    <a:pt x="441" y="1"/>
                  </a:moveTo>
                  <a:cubicBezTo>
                    <a:pt x="236" y="1"/>
                    <a:pt x="59" y="206"/>
                    <a:pt x="30" y="471"/>
                  </a:cubicBezTo>
                  <a:cubicBezTo>
                    <a:pt x="1" y="764"/>
                    <a:pt x="148" y="1029"/>
                    <a:pt x="324" y="1029"/>
                  </a:cubicBezTo>
                  <a:cubicBezTo>
                    <a:pt x="529" y="1029"/>
                    <a:pt x="706" y="823"/>
                    <a:pt x="735" y="559"/>
                  </a:cubicBezTo>
                  <a:cubicBezTo>
                    <a:pt x="764" y="265"/>
                    <a:pt x="647" y="30"/>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4"/>
            <p:cNvSpPr/>
            <p:nvPr/>
          </p:nvSpPr>
          <p:spPr>
            <a:xfrm>
              <a:off x="979566" y="2317586"/>
              <a:ext cx="51780" cy="68310"/>
            </a:xfrm>
            <a:custGeom>
              <a:rect b="b" l="l" r="r" t="t"/>
              <a:pathLst>
                <a:path extrusionOk="0" h="1591" w="1206">
                  <a:moveTo>
                    <a:pt x="636" y="0"/>
                  </a:moveTo>
                  <a:cubicBezTo>
                    <a:pt x="331" y="0"/>
                    <a:pt x="86" y="315"/>
                    <a:pt x="30" y="737"/>
                  </a:cubicBezTo>
                  <a:cubicBezTo>
                    <a:pt x="1" y="1177"/>
                    <a:pt x="206" y="1559"/>
                    <a:pt x="529" y="1589"/>
                  </a:cubicBezTo>
                  <a:cubicBezTo>
                    <a:pt x="541" y="1590"/>
                    <a:pt x="552" y="1590"/>
                    <a:pt x="564" y="1590"/>
                  </a:cubicBezTo>
                  <a:cubicBezTo>
                    <a:pt x="846" y="1590"/>
                    <a:pt x="1118" y="1249"/>
                    <a:pt x="1146" y="854"/>
                  </a:cubicBezTo>
                  <a:cubicBezTo>
                    <a:pt x="1205" y="414"/>
                    <a:pt x="970" y="32"/>
                    <a:pt x="676" y="2"/>
                  </a:cubicBezTo>
                  <a:cubicBezTo>
                    <a:pt x="663" y="1"/>
                    <a:pt x="649" y="0"/>
                    <a:pt x="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4"/>
            <p:cNvSpPr/>
            <p:nvPr/>
          </p:nvSpPr>
          <p:spPr>
            <a:xfrm>
              <a:off x="1030014" y="2345365"/>
              <a:ext cx="66893" cy="88446"/>
            </a:xfrm>
            <a:custGeom>
              <a:rect b="b" l="l" r="r" t="t"/>
              <a:pathLst>
                <a:path extrusionOk="0" h="2060" w="1558">
                  <a:moveTo>
                    <a:pt x="841" y="0"/>
                  </a:moveTo>
                  <a:cubicBezTo>
                    <a:pt x="447" y="0"/>
                    <a:pt x="116" y="402"/>
                    <a:pt x="59" y="942"/>
                  </a:cubicBezTo>
                  <a:cubicBezTo>
                    <a:pt x="1" y="1529"/>
                    <a:pt x="265" y="1999"/>
                    <a:pt x="676" y="2058"/>
                  </a:cubicBezTo>
                  <a:cubicBezTo>
                    <a:pt x="690" y="2059"/>
                    <a:pt x="704" y="2059"/>
                    <a:pt x="718" y="2059"/>
                  </a:cubicBezTo>
                  <a:cubicBezTo>
                    <a:pt x="1111" y="2059"/>
                    <a:pt x="1442" y="1656"/>
                    <a:pt x="1499" y="1089"/>
                  </a:cubicBezTo>
                  <a:cubicBezTo>
                    <a:pt x="1558" y="530"/>
                    <a:pt x="1293" y="31"/>
                    <a:pt x="882" y="2"/>
                  </a:cubicBezTo>
                  <a:cubicBezTo>
                    <a:pt x="868" y="1"/>
                    <a:pt x="854"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4"/>
            <p:cNvSpPr/>
            <p:nvPr/>
          </p:nvSpPr>
          <p:spPr>
            <a:xfrm>
              <a:off x="1036326" y="2441196"/>
              <a:ext cx="54270" cy="70843"/>
            </a:xfrm>
            <a:custGeom>
              <a:rect b="b" l="l" r="r" t="t"/>
              <a:pathLst>
                <a:path extrusionOk="0" h="1650" w="1264">
                  <a:moveTo>
                    <a:pt x="697" y="1"/>
                  </a:moveTo>
                  <a:cubicBezTo>
                    <a:pt x="387" y="1"/>
                    <a:pt x="88" y="343"/>
                    <a:pt x="59" y="766"/>
                  </a:cubicBezTo>
                  <a:cubicBezTo>
                    <a:pt x="1" y="1236"/>
                    <a:pt x="236" y="1618"/>
                    <a:pt x="559" y="1647"/>
                  </a:cubicBezTo>
                  <a:cubicBezTo>
                    <a:pt x="571" y="1649"/>
                    <a:pt x="584" y="1649"/>
                    <a:pt x="596" y="1649"/>
                  </a:cubicBezTo>
                  <a:cubicBezTo>
                    <a:pt x="904" y="1649"/>
                    <a:pt x="1178" y="1307"/>
                    <a:pt x="1234" y="884"/>
                  </a:cubicBezTo>
                  <a:cubicBezTo>
                    <a:pt x="1264" y="443"/>
                    <a:pt x="1058" y="32"/>
                    <a:pt x="735" y="2"/>
                  </a:cubicBezTo>
                  <a:cubicBezTo>
                    <a:pt x="722" y="1"/>
                    <a:pt x="710"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4"/>
            <p:cNvSpPr/>
            <p:nvPr/>
          </p:nvSpPr>
          <p:spPr>
            <a:xfrm>
              <a:off x="994722" y="2413417"/>
              <a:ext cx="42892" cy="56889"/>
            </a:xfrm>
            <a:custGeom>
              <a:rect b="b" l="l" r="r" t="t"/>
              <a:pathLst>
                <a:path extrusionOk="0" h="1325" w="999">
                  <a:moveTo>
                    <a:pt x="522" y="1"/>
                  </a:moveTo>
                  <a:cubicBezTo>
                    <a:pt x="300" y="1"/>
                    <a:pt x="85" y="257"/>
                    <a:pt x="29" y="620"/>
                  </a:cubicBezTo>
                  <a:cubicBezTo>
                    <a:pt x="0" y="972"/>
                    <a:pt x="176" y="1296"/>
                    <a:pt x="441" y="1325"/>
                  </a:cubicBezTo>
                  <a:cubicBezTo>
                    <a:pt x="705" y="1325"/>
                    <a:pt x="940" y="1061"/>
                    <a:pt x="970" y="708"/>
                  </a:cubicBezTo>
                  <a:cubicBezTo>
                    <a:pt x="999" y="326"/>
                    <a:pt x="823" y="32"/>
                    <a:pt x="558" y="3"/>
                  </a:cubicBezTo>
                  <a:cubicBezTo>
                    <a:pt x="546" y="1"/>
                    <a:pt x="534"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4"/>
            <p:cNvSpPr/>
            <p:nvPr/>
          </p:nvSpPr>
          <p:spPr>
            <a:xfrm>
              <a:off x="1066595" y="1983423"/>
              <a:ext cx="160233" cy="616804"/>
            </a:xfrm>
            <a:custGeom>
              <a:rect b="b" l="l" r="r" t="t"/>
              <a:pathLst>
                <a:path extrusionOk="0" h="14366" w="3732">
                  <a:moveTo>
                    <a:pt x="3732" y="0"/>
                  </a:moveTo>
                  <a:lnTo>
                    <a:pt x="1146" y="5964"/>
                  </a:lnTo>
                  <a:cubicBezTo>
                    <a:pt x="764" y="6728"/>
                    <a:pt x="500" y="7550"/>
                    <a:pt x="324" y="8373"/>
                  </a:cubicBezTo>
                  <a:cubicBezTo>
                    <a:pt x="236" y="8931"/>
                    <a:pt x="177" y="9489"/>
                    <a:pt x="206" y="10018"/>
                  </a:cubicBezTo>
                  <a:cubicBezTo>
                    <a:pt x="177" y="11340"/>
                    <a:pt x="1" y="12926"/>
                    <a:pt x="177" y="14219"/>
                  </a:cubicBezTo>
                  <a:lnTo>
                    <a:pt x="794" y="14366"/>
                  </a:lnTo>
                  <a:cubicBezTo>
                    <a:pt x="1381" y="14101"/>
                    <a:pt x="1793" y="13896"/>
                    <a:pt x="2263" y="12926"/>
                  </a:cubicBezTo>
                  <a:cubicBezTo>
                    <a:pt x="3467" y="10429"/>
                    <a:pt x="3320" y="4671"/>
                    <a:pt x="3467" y="2850"/>
                  </a:cubicBezTo>
                  <a:cubicBezTo>
                    <a:pt x="3555" y="1880"/>
                    <a:pt x="3643" y="940"/>
                    <a:pt x="3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4"/>
            <p:cNvSpPr/>
            <p:nvPr/>
          </p:nvSpPr>
          <p:spPr>
            <a:xfrm>
              <a:off x="891291" y="2105745"/>
              <a:ext cx="225795" cy="499119"/>
            </a:xfrm>
            <a:custGeom>
              <a:rect b="b" l="l" r="r" t="t"/>
              <a:pathLst>
                <a:path extrusionOk="0" h="11625" w="5259">
                  <a:moveTo>
                    <a:pt x="294" y="1"/>
                  </a:moveTo>
                  <a:cubicBezTo>
                    <a:pt x="88" y="1587"/>
                    <a:pt x="0" y="3174"/>
                    <a:pt x="88" y="4789"/>
                  </a:cubicBezTo>
                  <a:cubicBezTo>
                    <a:pt x="176" y="6405"/>
                    <a:pt x="411" y="8050"/>
                    <a:pt x="1087" y="9372"/>
                  </a:cubicBezTo>
                  <a:cubicBezTo>
                    <a:pt x="1621" y="10416"/>
                    <a:pt x="2813" y="11624"/>
                    <a:pt x="4159" y="11624"/>
                  </a:cubicBezTo>
                  <a:cubicBezTo>
                    <a:pt x="4518" y="11624"/>
                    <a:pt x="4888" y="11538"/>
                    <a:pt x="5259" y="11341"/>
                  </a:cubicBezTo>
                  <a:lnTo>
                    <a:pt x="4260" y="10136"/>
                  </a:lnTo>
                  <a:cubicBezTo>
                    <a:pt x="2879" y="8491"/>
                    <a:pt x="1498" y="3673"/>
                    <a:pt x="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4"/>
            <p:cNvSpPr/>
            <p:nvPr/>
          </p:nvSpPr>
          <p:spPr>
            <a:xfrm>
              <a:off x="948051" y="2260912"/>
              <a:ext cx="175347" cy="344425"/>
            </a:xfrm>
            <a:custGeom>
              <a:rect b="b" l="l" r="r" t="t"/>
              <a:pathLst>
                <a:path extrusionOk="0" h="8022" w="4084">
                  <a:moveTo>
                    <a:pt x="646" y="0"/>
                  </a:moveTo>
                  <a:lnTo>
                    <a:pt x="646" y="0"/>
                  </a:lnTo>
                  <a:cubicBezTo>
                    <a:pt x="940" y="617"/>
                    <a:pt x="764" y="1322"/>
                    <a:pt x="558" y="1969"/>
                  </a:cubicBezTo>
                  <a:cubicBezTo>
                    <a:pt x="206" y="2938"/>
                    <a:pt x="29" y="3966"/>
                    <a:pt x="0" y="5024"/>
                  </a:cubicBezTo>
                  <a:cubicBezTo>
                    <a:pt x="29" y="6052"/>
                    <a:pt x="470" y="7139"/>
                    <a:pt x="1351" y="7697"/>
                  </a:cubicBezTo>
                  <a:lnTo>
                    <a:pt x="1910" y="7903"/>
                  </a:lnTo>
                  <a:cubicBezTo>
                    <a:pt x="2178" y="7981"/>
                    <a:pt x="2455" y="8021"/>
                    <a:pt x="2733" y="8021"/>
                  </a:cubicBezTo>
                  <a:cubicBezTo>
                    <a:pt x="3184" y="8021"/>
                    <a:pt x="3636" y="7915"/>
                    <a:pt x="4054" y="7697"/>
                  </a:cubicBezTo>
                  <a:cubicBezTo>
                    <a:pt x="4084" y="7051"/>
                    <a:pt x="3496" y="6698"/>
                    <a:pt x="3143" y="6170"/>
                  </a:cubicBezTo>
                  <a:cubicBezTo>
                    <a:pt x="2791" y="5611"/>
                    <a:pt x="2350" y="5141"/>
                    <a:pt x="2027" y="4583"/>
                  </a:cubicBezTo>
                  <a:cubicBezTo>
                    <a:pt x="1733" y="4025"/>
                    <a:pt x="1528" y="3437"/>
                    <a:pt x="1410" y="2850"/>
                  </a:cubicBezTo>
                  <a:cubicBezTo>
                    <a:pt x="1263" y="1851"/>
                    <a:pt x="1381" y="705"/>
                    <a:pt x="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4"/>
            <p:cNvSpPr/>
            <p:nvPr/>
          </p:nvSpPr>
          <p:spPr>
            <a:xfrm>
              <a:off x="1245720" y="2689361"/>
              <a:ext cx="309046" cy="719376"/>
            </a:xfrm>
            <a:custGeom>
              <a:rect b="b" l="l" r="r" t="t"/>
              <a:pathLst>
                <a:path extrusionOk="0" h="16755" w="7198">
                  <a:moveTo>
                    <a:pt x="5848" y="1"/>
                  </a:moveTo>
                  <a:cubicBezTo>
                    <a:pt x="5517" y="1"/>
                    <a:pt x="5147" y="247"/>
                    <a:pt x="4906" y="509"/>
                  </a:cubicBezTo>
                  <a:cubicBezTo>
                    <a:pt x="3849" y="1684"/>
                    <a:pt x="3202" y="3153"/>
                    <a:pt x="2674" y="4622"/>
                  </a:cubicBezTo>
                  <a:cubicBezTo>
                    <a:pt x="1381" y="7912"/>
                    <a:pt x="500" y="11320"/>
                    <a:pt x="0" y="14816"/>
                  </a:cubicBezTo>
                  <a:lnTo>
                    <a:pt x="1675" y="16755"/>
                  </a:lnTo>
                  <a:cubicBezTo>
                    <a:pt x="3614" y="15756"/>
                    <a:pt x="4818" y="13729"/>
                    <a:pt x="5582" y="11673"/>
                  </a:cubicBezTo>
                  <a:cubicBezTo>
                    <a:pt x="6875" y="8206"/>
                    <a:pt x="7198" y="4446"/>
                    <a:pt x="6493" y="803"/>
                  </a:cubicBezTo>
                  <a:cubicBezTo>
                    <a:pt x="6463" y="538"/>
                    <a:pt x="6346" y="303"/>
                    <a:pt x="6169" y="98"/>
                  </a:cubicBezTo>
                  <a:cubicBezTo>
                    <a:pt x="6072" y="30"/>
                    <a:pt x="5962" y="1"/>
                    <a:pt x="5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4"/>
            <p:cNvSpPr/>
            <p:nvPr/>
          </p:nvSpPr>
          <p:spPr>
            <a:xfrm>
              <a:off x="1482850" y="2680430"/>
              <a:ext cx="37869" cy="27521"/>
            </a:xfrm>
            <a:custGeom>
              <a:rect b="b" l="l" r="r" t="t"/>
              <a:pathLst>
                <a:path extrusionOk="0" h="641" w="882">
                  <a:moveTo>
                    <a:pt x="342" y="1"/>
                  </a:moveTo>
                  <a:cubicBezTo>
                    <a:pt x="210" y="1"/>
                    <a:pt x="99" y="67"/>
                    <a:pt x="59" y="188"/>
                  </a:cubicBezTo>
                  <a:cubicBezTo>
                    <a:pt x="0" y="335"/>
                    <a:pt x="147" y="511"/>
                    <a:pt x="353" y="600"/>
                  </a:cubicBezTo>
                  <a:cubicBezTo>
                    <a:pt x="407" y="627"/>
                    <a:pt x="465" y="640"/>
                    <a:pt x="521" y="640"/>
                  </a:cubicBezTo>
                  <a:cubicBezTo>
                    <a:pt x="648" y="640"/>
                    <a:pt x="771" y="574"/>
                    <a:pt x="852" y="453"/>
                  </a:cubicBezTo>
                  <a:cubicBezTo>
                    <a:pt x="881" y="306"/>
                    <a:pt x="764" y="100"/>
                    <a:pt x="529" y="41"/>
                  </a:cubicBezTo>
                  <a:cubicBezTo>
                    <a:pt x="465" y="14"/>
                    <a:pt x="402"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4"/>
            <p:cNvSpPr/>
            <p:nvPr/>
          </p:nvSpPr>
          <p:spPr>
            <a:xfrm>
              <a:off x="1450048" y="2697432"/>
              <a:ext cx="35593" cy="26019"/>
            </a:xfrm>
            <a:custGeom>
              <a:rect b="b" l="l" r="r" t="t"/>
              <a:pathLst>
                <a:path extrusionOk="0" h="606" w="829">
                  <a:moveTo>
                    <a:pt x="334" y="1"/>
                  </a:moveTo>
                  <a:cubicBezTo>
                    <a:pt x="269" y="1"/>
                    <a:pt x="211" y="33"/>
                    <a:pt x="177" y="115"/>
                  </a:cubicBezTo>
                  <a:cubicBezTo>
                    <a:pt x="59" y="204"/>
                    <a:pt x="0" y="409"/>
                    <a:pt x="88" y="556"/>
                  </a:cubicBezTo>
                  <a:cubicBezTo>
                    <a:pt x="155" y="589"/>
                    <a:pt x="221" y="606"/>
                    <a:pt x="284" y="606"/>
                  </a:cubicBezTo>
                  <a:cubicBezTo>
                    <a:pt x="389" y="606"/>
                    <a:pt x="485" y="560"/>
                    <a:pt x="559" y="468"/>
                  </a:cubicBezTo>
                  <a:cubicBezTo>
                    <a:pt x="829" y="355"/>
                    <a:pt x="546"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4"/>
            <p:cNvSpPr/>
            <p:nvPr/>
          </p:nvSpPr>
          <p:spPr>
            <a:xfrm>
              <a:off x="1475250" y="2709282"/>
              <a:ext cx="31600" cy="34133"/>
            </a:xfrm>
            <a:custGeom>
              <a:rect b="b" l="l" r="r" t="t"/>
              <a:pathLst>
                <a:path extrusionOk="0" h="795" w="736">
                  <a:moveTo>
                    <a:pt x="448" y="1"/>
                  </a:moveTo>
                  <a:cubicBezTo>
                    <a:pt x="315" y="1"/>
                    <a:pt x="162" y="110"/>
                    <a:pt x="89" y="280"/>
                  </a:cubicBezTo>
                  <a:cubicBezTo>
                    <a:pt x="1" y="486"/>
                    <a:pt x="60" y="721"/>
                    <a:pt x="207" y="779"/>
                  </a:cubicBezTo>
                  <a:cubicBezTo>
                    <a:pt x="232" y="790"/>
                    <a:pt x="259" y="795"/>
                    <a:pt x="288" y="795"/>
                  </a:cubicBezTo>
                  <a:cubicBezTo>
                    <a:pt x="422" y="795"/>
                    <a:pt x="574" y="685"/>
                    <a:pt x="647" y="515"/>
                  </a:cubicBezTo>
                  <a:cubicBezTo>
                    <a:pt x="735" y="339"/>
                    <a:pt x="677" y="133"/>
                    <a:pt x="530" y="16"/>
                  </a:cubicBezTo>
                  <a:cubicBezTo>
                    <a:pt x="504" y="5"/>
                    <a:pt x="47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4"/>
            <p:cNvSpPr/>
            <p:nvPr/>
          </p:nvSpPr>
          <p:spPr>
            <a:xfrm>
              <a:off x="1506808" y="2711944"/>
              <a:ext cx="26534" cy="32072"/>
            </a:xfrm>
            <a:custGeom>
              <a:rect b="b" l="l" r="r" t="t"/>
              <a:pathLst>
                <a:path extrusionOk="0" h="747" w="618">
                  <a:moveTo>
                    <a:pt x="294" y="1"/>
                  </a:moveTo>
                  <a:cubicBezTo>
                    <a:pt x="274" y="1"/>
                    <a:pt x="255" y="5"/>
                    <a:pt x="235" y="12"/>
                  </a:cubicBezTo>
                  <a:cubicBezTo>
                    <a:pt x="88" y="42"/>
                    <a:pt x="0" y="218"/>
                    <a:pt x="30" y="424"/>
                  </a:cubicBezTo>
                  <a:cubicBezTo>
                    <a:pt x="88" y="629"/>
                    <a:pt x="235" y="747"/>
                    <a:pt x="382" y="747"/>
                  </a:cubicBezTo>
                  <a:cubicBezTo>
                    <a:pt x="529" y="717"/>
                    <a:pt x="617" y="541"/>
                    <a:pt x="588" y="336"/>
                  </a:cubicBezTo>
                  <a:cubicBezTo>
                    <a:pt x="537" y="157"/>
                    <a:pt x="420"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4"/>
            <p:cNvSpPr/>
            <p:nvPr/>
          </p:nvSpPr>
          <p:spPr>
            <a:xfrm>
              <a:off x="1423557" y="2723537"/>
              <a:ext cx="26534" cy="25804"/>
            </a:xfrm>
            <a:custGeom>
              <a:rect b="b" l="l" r="r" t="t"/>
              <a:pathLst>
                <a:path extrusionOk="0" h="601" w="618">
                  <a:moveTo>
                    <a:pt x="389" y="0"/>
                  </a:moveTo>
                  <a:cubicBezTo>
                    <a:pt x="289" y="0"/>
                    <a:pt x="181" y="70"/>
                    <a:pt x="118" y="154"/>
                  </a:cubicBezTo>
                  <a:cubicBezTo>
                    <a:pt x="0" y="271"/>
                    <a:pt x="0" y="447"/>
                    <a:pt x="118" y="565"/>
                  </a:cubicBezTo>
                  <a:cubicBezTo>
                    <a:pt x="151" y="590"/>
                    <a:pt x="189" y="601"/>
                    <a:pt x="229" y="601"/>
                  </a:cubicBezTo>
                  <a:cubicBezTo>
                    <a:pt x="328" y="601"/>
                    <a:pt x="437" y="532"/>
                    <a:pt x="500" y="447"/>
                  </a:cubicBezTo>
                  <a:cubicBezTo>
                    <a:pt x="617" y="330"/>
                    <a:pt x="617" y="124"/>
                    <a:pt x="500" y="36"/>
                  </a:cubicBezTo>
                  <a:cubicBezTo>
                    <a:pt x="467" y="11"/>
                    <a:pt x="428"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4"/>
            <p:cNvSpPr/>
            <p:nvPr/>
          </p:nvSpPr>
          <p:spPr>
            <a:xfrm>
              <a:off x="1495430" y="2746507"/>
              <a:ext cx="18977" cy="27779"/>
            </a:xfrm>
            <a:custGeom>
              <a:rect b="b" l="l" r="r" t="t"/>
              <a:pathLst>
                <a:path extrusionOk="0" h="647" w="442">
                  <a:moveTo>
                    <a:pt x="236" y="1"/>
                  </a:moveTo>
                  <a:cubicBezTo>
                    <a:pt x="89" y="1"/>
                    <a:pt x="1" y="147"/>
                    <a:pt x="1" y="324"/>
                  </a:cubicBezTo>
                  <a:cubicBezTo>
                    <a:pt x="1" y="500"/>
                    <a:pt x="118" y="647"/>
                    <a:pt x="236" y="647"/>
                  </a:cubicBezTo>
                  <a:cubicBezTo>
                    <a:pt x="353" y="647"/>
                    <a:pt x="442" y="500"/>
                    <a:pt x="442" y="324"/>
                  </a:cubicBezTo>
                  <a:cubicBezTo>
                    <a:pt x="442" y="147"/>
                    <a:pt x="353"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4"/>
            <p:cNvSpPr/>
            <p:nvPr/>
          </p:nvSpPr>
          <p:spPr>
            <a:xfrm>
              <a:off x="1518142" y="2751359"/>
              <a:ext cx="24001" cy="29453"/>
            </a:xfrm>
            <a:custGeom>
              <a:rect b="b" l="l" r="r" t="t"/>
              <a:pathLst>
                <a:path extrusionOk="0" h="686" w="559">
                  <a:moveTo>
                    <a:pt x="251" y="1"/>
                  </a:moveTo>
                  <a:cubicBezTo>
                    <a:pt x="236" y="1"/>
                    <a:pt x="221" y="2"/>
                    <a:pt x="206" y="5"/>
                  </a:cubicBezTo>
                  <a:cubicBezTo>
                    <a:pt x="59" y="5"/>
                    <a:pt x="1" y="211"/>
                    <a:pt x="30" y="387"/>
                  </a:cubicBezTo>
                  <a:cubicBezTo>
                    <a:pt x="56" y="572"/>
                    <a:pt x="178" y="685"/>
                    <a:pt x="308" y="685"/>
                  </a:cubicBezTo>
                  <a:cubicBezTo>
                    <a:pt x="323" y="685"/>
                    <a:pt x="338" y="684"/>
                    <a:pt x="353" y="681"/>
                  </a:cubicBezTo>
                  <a:cubicBezTo>
                    <a:pt x="471" y="681"/>
                    <a:pt x="559" y="475"/>
                    <a:pt x="530" y="299"/>
                  </a:cubicBezTo>
                  <a:cubicBezTo>
                    <a:pt x="503" y="114"/>
                    <a:pt x="38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4"/>
            <p:cNvSpPr/>
            <p:nvPr/>
          </p:nvSpPr>
          <p:spPr>
            <a:xfrm>
              <a:off x="1448759" y="2731866"/>
              <a:ext cx="24044" cy="25589"/>
            </a:xfrm>
            <a:custGeom>
              <a:rect b="b" l="l" r="r" t="t"/>
              <a:pathLst>
                <a:path extrusionOk="0" h="596" w="560">
                  <a:moveTo>
                    <a:pt x="334" y="0"/>
                  </a:moveTo>
                  <a:cubicBezTo>
                    <a:pt x="235" y="0"/>
                    <a:pt x="129" y="79"/>
                    <a:pt x="60" y="195"/>
                  </a:cubicBezTo>
                  <a:cubicBezTo>
                    <a:pt x="1" y="312"/>
                    <a:pt x="30" y="488"/>
                    <a:pt x="118" y="577"/>
                  </a:cubicBezTo>
                  <a:cubicBezTo>
                    <a:pt x="144" y="589"/>
                    <a:pt x="170" y="595"/>
                    <a:pt x="197" y="595"/>
                  </a:cubicBezTo>
                  <a:cubicBezTo>
                    <a:pt x="296" y="595"/>
                    <a:pt x="402" y="516"/>
                    <a:pt x="471" y="400"/>
                  </a:cubicBezTo>
                  <a:cubicBezTo>
                    <a:pt x="559" y="283"/>
                    <a:pt x="530" y="107"/>
                    <a:pt x="412" y="18"/>
                  </a:cubicBezTo>
                  <a:cubicBezTo>
                    <a:pt x="387" y="6"/>
                    <a:pt x="361"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4"/>
            <p:cNvSpPr/>
            <p:nvPr/>
          </p:nvSpPr>
          <p:spPr>
            <a:xfrm>
              <a:off x="1465161" y="2748482"/>
              <a:ext cx="26534" cy="29797"/>
            </a:xfrm>
            <a:custGeom>
              <a:rect b="b" l="l" r="r" t="t"/>
              <a:pathLst>
                <a:path extrusionOk="0" h="694" w="618">
                  <a:moveTo>
                    <a:pt x="345" y="0"/>
                  </a:moveTo>
                  <a:cubicBezTo>
                    <a:pt x="222" y="0"/>
                    <a:pt x="109" y="128"/>
                    <a:pt x="60" y="278"/>
                  </a:cubicBezTo>
                  <a:cubicBezTo>
                    <a:pt x="1" y="425"/>
                    <a:pt x="60" y="601"/>
                    <a:pt x="236" y="689"/>
                  </a:cubicBezTo>
                  <a:cubicBezTo>
                    <a:pt x="248" y="692"/>
                    <a:pt x="260" y="694"/>
                    <a:pt x="273" y="694"/>
                  </a:cubicBezTo>
                  <a:cubicBezTo>
                    <a:pt x="383" y="694"/>
                    <a:pt x="506" y="583"/>
                    <a:pt x="559" y="425"/>
                  </a:cubicBezTo>
                  <a:cubicBezTo>
                    <a:pt x="618" y="248"/>
                    <a:pt x="559" y="72"/>
                    <a:pt x="412" y="13"/>
                  </a:cubicBezTo>
                  <a:cubicBezTo>
                    <a:pt x="390" y="4"/>
                    <a:pt x="367" y="0"/>
                    <a:pt x="3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4"/>
            <p:cNvSpPr/>
            <p:nvPr/>
          </p:nvSpPr>
          <p:spPr>
            <a:xfrm>
              <a:off x="1403377" y="2752776"/>
              <a:ext cx="31557" cy="32888"/>
            </a:xfrm>
            <a:custGeom>
              <a:rect b="b" l="l" r="r" t="t"/>
              <a:pathLst>
                <a:path extrusionOk="0" h="766" w="735">
                  <a:moveTo>
                    <a:pt x="448" y="1"/>
                  </a:moveTo>
                  <a:cubicBezTo>
                    <a:pt x="322" y="1"/>
                    <a:pt x="185" y="101"/>
                    <a:pt x="118" y="237"/>
                  </a:cubicBezTo>
                  <a:cubicBezTo>
                    <a:pt x="0" y="413"/>
                    <a:pt x="30" y="618"/>
                    <a:pt x="206" y="736"/>
                  </a:cubicBezTo>
                  <a:cubicBezTo>
                    <a:pt x="233" y="756"/>
                    <a:pt x="265" y="766"/>
                    <a:pt x="298" y="766"/>
                  </a:cubicBezTo>
                  <a:cubicBezTo>
                    <a:pt x="412" y="766"/>
                    <a:pt x="549" y="659"/>
                    <a:pt x="617" y="501"/>
                  </a:cubicBezTo>
                  <a:cubicBezTo>
                    <a:pt x="735" y="354"/>
                    <a:pt x="705" y="148"/>
                    <a:pt x="559" y="31"/>
                  </a:cubicBezTo>
                  <a:cubicBezTo>
                    <a:pt x="524" y="10"/>
                    <a:pt x="48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4"/>
            <p:cNvSpPr/>
            <p:nvPr/>
          </p:nvSpPr>
          <p:spPr>
            <a:xfrm>
              <a:off x="1487873" y="2778064"/>
              <a:ext cx="26534" cy="37869"/>
            </a:xfrm>
            <a:custGeom>
              <a:rect b="b" l="l" r="r" t="t"/>
              <a:pathLst>
                <a:path extrusionOk="0" h="882" w="618">
                  <a:moveTo>
                    <a:pt x="294" y="0"/>
                  </a:moveTo>
                  <a:cubicBezTo>
                    <a:pt x="118" y="0"/>
                    <a:pt x="1" y="206"/>
                    <a:pt x="1" y="441"/>
                  </a:cubicBezTo>
                  <a:cubicBezTo>
                    <a:pt x="1" y="676"/>
                    <a:pt x="148" y="881"/>
                    <a:pt x="294" y="881"/>
                  </a:cubicBezTo>
                  <a:cubicBezTo>
                    <a:pt x="471" y="881"/>
                    <a:pt x="618" y="676"/>
                    <a:pt x="618" y="441"/>
                  </a:cubicBezTo>
                  <a:cubicBezTo>
                    <a:pt x="618" y="206"/>
                    <a:pt x="471" y="0"/>
                    <a:pt x="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4"/>
            <p:cNvSpPr/>
            <p:nvPr/>
          </p:nvSpPr>
          <p:spPr>
            <a:xfrm>
              <a:off x="1519430" y="2789270"/>
              <a:ext cx="30312" cy="36924"/>
            </a:xfrm>
            <a:custGeom>
              <a:rect b="b" l="l" r="r" t="t"/>
              <a:pathLst>
                <a:path extrusionOk="0" h="860" w="706">
                  <a:moveTo>
                    <a:pt x="327" y="0"/>
                  </a:moveTo>
                  <a:cubicBezTo>
                    <a:pt x="316" y="0"/>
                    <a:pt x="305" y="1"/>
                    <a:pt x="294" y="3"/>
                  </a:cubicBezTo>
                  <a:cubicBezTo>
                    <a:pt x="118" y="33"/>
                    <a:pt x="0" y="238"/>
                    <a:pt x="59" y="503"/>
                  </a:cubicBezTo>
                  <a:cubicBezTo>
                    <a:pt x="86" y="718"/>
                    <a:pt x="236" y="859"/>
                    <a:pt x="396" y="859"/>
                  </a:cubicBezTo>
                  <a:cubicBezTo>
                    <a:pt x="411" y="859"/>
                    <a:pt x="426" y="858"/>
                    <a:pt x="441" y="855"/>
                  </a:cubicBezTo>
                  <a:cubicBezTo>
                    <a:pt x="588" y="826"/>
                    <a:pt x="705" y="620"/>
                    <a:pt x="646" y="385"/>
                  </a:cubicBezTo>
                  <a:cubicBezTo>
                    <a:pt x="619" y="168"/>
                    <a:pt x="466" y="0"/>
                    <a:pt x="3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4"/>
            <p:cNvSpPr/>
            <p:nvPr/>
          </p:nvSpPr>
          <p:spPr>
            <a:xfrm>
              <a:off x="1432401" y="2762264"/>
              <a:ext cx="29024" cy="32888"/>
            </a:xfrm>
            <a:custGeom>
              <a:rect b="b" l="l" r="r" t="t"/>
              <a:pathLst>
                <a:path extrusionOk="0" h="766" w="676">
                  <a:moveTo>
                    <a:pt x="421" y="0"/>
                  </a:moveTo>
                  <a:cubicBezTo>
                    <a:pt x="294" y="0"/>
                    <a:pt x="161" y="110"/>
                    <a:pt x="88" y="280"/>
                  </a:cubicBezTo>
                  <a:cubicBezTo>
                    <a:pt x="0" y="427"/>
                    <a:pt x="29" y="632"/>
                    <a:pt x="176" y="750"/>
                  </a:cubicBezTo>
                  <a:cubicBezTo>
                    <a:pt x="202" y="760"/>
                    <a:pt x="229" y="765"/>
                    <a:pt x="256" y="765"/>
                  </a:cubicBezTo>
                  <a:cubicBezTo>
                    <a:pt x="383" y="765"/>
                    <a:pt x="515" y="660"/>
                    <a:pt x="588" y="515"/>
                  </a:cubicBezTo>
                  <a:cubicBezTo>
                    <a:pt x="676" y="339"/>
                    <a:pt x="646" y="133"/>
                    <a:pt x="499" y="16"/>
                  </a:cubicBezTo>
                  <a:cubicBezTo>
                    <a:pt x="474" y="5"/>
                    <a:pt x="447" y="0"/>
                    <a:pt x="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4"/>
            <p:cNvSpPr/>
            <p:nvPr/>
          </p:nvSpPr>
          <p:spPr>
            <a:xfrm>
              <a:off x="1450048" y="2786394"/>
              <a:ext cx="32845" cy="38856"/>
            </a:xfrm>
            <a:custGeom>
              <a:rect b="b" l="l" r="r" t="t"/>
              <a:pathLst>
                <a:path extrusionOk="0" h="905" w="765">
                  <a:moveTo>
                    <a:pt x="430" y="0"/>
                  </a:moveTo>
                  <a:cubicBezTo>
                    <a:pt x="279" y="0"/>
                    <a:pt x="136" y="160"/>
                    <a:pt x="59" y="364"/>
                  </a:cubicBezTo>
                  <a:cubicBezTo>
                    <a:pt x="0" y="629"/>
                    <a:pt x="88" y="864"/>
                    <a:pt x="265" y="893"/>
                  </a:cubicBezTo>
                  <a:cubicBezTo>
                    <a:pt x="288" y="901"/>
                    <a:pt x="312" y="904"/>
                    <a:pt x="335" y="904"/>
                  </a:cubicBezTo>
                  <a:cubicBezTo>
                    <a:pt x="493" y="904"/>
                    <a:pt x="654" y="745"/>
                    <a:pt x="705" y="540"/>
                  </a:cubicBezTo>
                  <a:cubicBezTo>
                    <a:pt x="764" y="276"/>
                    <a:pt x="676" y="41"/>
                    <a:pt x="500" y="12"/>
                  </a:cubicBezTo>
                  <a:cubicBezTo>
                    <a:pt x="477" y="4"/>
                    <a:pt x="453"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4"/>
            <p:cNvSpPr/>
            <p:nvPr/>
          </p:nvSpPr>
          <p:spPr>
            <a:xfrm>
              <a:off x="1383198" y="2788626"/>
              <a:ext cx="38470" cy="35078"/>
            </a:xfrm>
            <a:custGeom>
              <a:rect b="b" l="l" r="r" t="t"/>
              <a:pathLst>
                <a:path extrusionOk="0" h="817" w="896">
                  <a:moveTo>
                    <a:pt x="518" y="1"/>
                  </a:moveTo>
                  <a:cubicBezTo>
                    <a:pt x="379" y="1"/>
                    <a:pt x="211" y="90"/>
                    <a:pt x="118" y="253"/>
                  </a:cubicBezTo>
                  <a:cubicBezTo>
                    <a:pt x="0" y="430"/>
                    <a:pt x="30" y="665"/>
                    <a:pt x="206" y="812"/>
                  </a:cubicBezTo>
                  <a:cubicBezTo>
                    <a:pt x="227" y="815"/>
                    <a:pt x="248" y="816"/>
                    <a:pt x="269" y="816"/>
                  </a:cubicBezTo>
                  <a:cubicBezTo>
                    <a:pt x="646" y="816"/>
                    <a:pt x="896" y="325"/>
                    <a:pt x="617" y="18"/>
                  </a:cubicBezTo>
                  <a:cubicBezTo>
                    <a:pt x="587" y="6"/>
                    <a:pt x="554"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4"/>
            <p:cNvSpPr/>
            <p:nvPr/>
          </p:nvSpPr>
          <p:spPr>
            <a:xfrm>
              <a:off x="1497963" y="2819540"/>
              <a:ext cx="25289" cy="32974"/>
            </a:xfrm>
            <a:custGeom>
              <a:rect b="b" l="l" r="r" t="t"/>
              <a:pathLst>
                <a:path extrusionOk="0" h="768" w="589">
                  <a:moveTo>
                    <a:pt x="292" y="0"/>
                  </a:moveTo>
                  <a:cubicBezTo>
                    <a:pt x="160" y="0"/>
                    <a:pt x="57" y="166"/>
                    <a:pt x="30" y="356"/>
                  </a:cubicBezTo>
                  <a:cubicBezTo>
                    <a:pt x="1" y="591"/>
                    <a:pt x="118" y="738"/>
                    <a:pt x="265" y="767"/>
                  </a:cubicBezTo>
                  <a:cubicBezTo>
                    <a:pt x="412" y="767"/>
                    <a:pt x="559" y="620"/>
                    <a:pt x="559" y="385"/>
                  </a:cubicBezTo>
                  <a:cubicBezTo>
                    <a:pt x="588" y="180"/>
                    <a:pt x="471" y="4"/>
                    <a:pt x="324" y="4"/>
                  </a:cubicBezTo>
                  <a:cubicBezTo>
                    <a:pt x="313" y="1"/>
                    <a:pt x="302" y="0"/>
                    <a:pt x="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4"/>
            <p:cNvSpPr/>
            <p:nvPr/>
          </p:nvSpPr>
          <p:spPr>
            <a:xfrm>
              <a:off x="1523209" y="2836069"/>
              <a:ext cx="26534" cy="37869"/>
            </a:xfrm>
            <a:custGeom>
              <a:rect b="b" l="l" r="r" t="t"/>
              <a:pathLst>
                <a:path extrusionOk="0" h="882" w="618">
                  <a:moveTo>
                    <a:pt x="323" y="0"/>
                  </a:moveTo>
                  <a:cubicBezTo>
                    <a:pt x="147" y="0"/>
                    <a:pt x="0" y="206"/>
                    <a:pt x="0" y="441"/>
                  </a:cubicBezTo>
                  <a:cubicBezTo>
                    <a:pt x="0" y="676"/>
                    <a:pt x="147" y="882"/>
                    <a:pt x="323" y="882"/>
                  </a:cubicBezTo>
                  <a:cubicBezTo>
                    <a:pt x="500" y="882"/>
                    <a:pt x="617" y="676"/>
                    <a:pt x="617" y="441"/>
                  </a:cubicBezTo>
                  <a:cubicBezTo>
                    <a:pt x="617" y="206"/>
                    <a:pt x="470"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4"/>
            <p:cNvSpPr/>
            <p:nvPr/>
          </p:nvSpPr>
          <p:spPr>
            <a:xfrm>
              <a:off x="1413467" y="2797686"/>
              <a:ext cx="36624" cy="41518"/>
            </a:xfrm>
            <a:custGeom>
              <a:rect b="b" l="l" r="r" t="t"/>
              <a:pathLst>
                <a:path extrusionOk="0" h="967" w="853">
                  <a:moveTo>
                    <a:pt x="477" y="0"/>
                  </a:moveTo>
                  <a:cubicBezTo>
                    <a:pt x="317" y="0"/>
                    <a:pt x="139" y="140"/>
                    <a:pt x="89" y="366"/>
                  </a:cubicBezTo>
                  <a:cubicBezTo>
                    <a:pt x="0" y="659"/>
                    <a:pt x="59" y="894"/>
                    <a:pt x="265" y="953"/>
                  </a:cubicBezTo>
                  <a:cubicBezTo>
                    <a:pt x="291" y="962"/>
                    <a:pt x="317" y="966"/>
                    <a:pt x="344" y="966"/>
                  </a:cubicBezTo>
                  <a:cubicBezTo>
                    <a:pt x="499" y="966"/>
                    <a:pt x="660" y="826"/>
                    <a:pt x="735" y="601"/>
                  </a:cubicBezTo>
                  <a:cubicBezTo>
                    <a:pt x="852" y="366"/>
                    <a:pt x="764" y="131"/>
                    <a:pt x="559" y="13"/>
                  </a:cubicBezTo>
                  <a:cubicBezTo>
                    <a:pt x="533" y="4"/>
                    <a:pt x="505"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4"/>
            <p:cNvSpPr/>
            <p:nvPr/>
          </p:nvSpPr>
          <p:spPr>
            <a:xfrm>
              <a:off x="1437425" y="2829672"/>
              <a:ext cx="39157" cy="49461"/>
            </a:xfrm>
            <a:custGeom>
              <a:rect b="b" l="l" r="r" t="t"/>
              <a:pathLst>
                <a:path extrusionOk="0" h="1152" w="912">
                  <a:moveTo>
                    <a:pt x="519" y="0"/>
                  </a:moveTo>
                  <a:cubicBezTo>
                    <a:pt x="301" y="0"/>
                    <a:pt x="115" y="225"/>
                    <a:pt x="59" y="502"/>
                  </a:cubicBezTo>
                  <a:cubicBezTo>
                    <a:pt x="1" y="825"/>
                    <a:pt x="147" y="1119"/>
                    <a:pt x="382" y="1148"/>
                  </a:cubicBezTo>
                  <a:cubicBezTo>
                    <a:pt x="396" y="1150"/>
                    <a:pt x="409" y="1151"/>
                    <a:pt x="422" y="1151"/>
                  </a:cubicBezTo>
                  <a:cubicBezTo>
                    <a:pt x="617" y="1151"/>
                    <a:pt x="827" y="951"/>
                    <a:pt x="882" y="649"/>
                  </a:cubicBezTo>
                  <a:cubicBezTo>
                    <a:pt x="911" y="326"/>
                    <a:pt x="794" y="61"/>
                    <a:pt x="559" y="3"/>
                  </a:cubicBezTo>
                  <a:cubicBezTo>
                    <a:pt x="545" y="1"/>
                    <a:pt x="532" y="0"/>
                    <a:pt x="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4"/>
            <p:cNvSpPr/>
            <p:nvPr/>
          </p:nvSpPr>
          <p:spPr>
            <a:xfrm>
              <a:off x="1476538" y="2818209"/>
              <a:ext cx="18934" cy="24387"/>
            </a:xfrm>
            <a:custGeom>
              <a:rect b="b" l="l" r="r" t="t"/>
              <a:pathLst>
                <a:path extrusionOk="0" h="568" w="441">
                  <a:moveTo>
                    <a:pt x="257" y="1"/>
                  </a:moveTo>
                  <a:cubicBezTo>
                    <a:pt x="153" y="1"/>
                    <a:pt x="56" y="109"/>
                    <a:pt x="30" y="240"/>
                  </a:cubicBezTo>
                  <a:cubicBezTo>
                    <a:pt x="0" y="387"/>
                    <a:pt x="59" y="534"/>
                    <a:pt x="177" y="563"/>
                  </a:cubicBezTo>
                  <a:cubicBezTo>
                    <a:pt x="189" y="566"/>
                    <a:pt x="201" y="568"/>
                    <a:pt x="213" y="568"/>
                  </a:cubicBezTo>
                  <a:cubicBezTo>
                    <a:pt x="317" y="568"/>
                    <a:pt x="412" y="460"/>
                    <a:pt x="412" y="328"/>
                  </a:cubicBezTo>
                  <a:cubicBezTo>
                    <a:pt x="441" y="152"/>
                    <a:pt x="382" y="5"/>
                    <a:pt x="294" y="5"/>
                  </a:cubicBezTo>
                  <a:cubicBezTo>
                    <a:pt x="282" y="2"/>
                    <a:pt x="270"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4"/>
            <p:cNvSpPr/>
            <p:nvPr/>
          </p:nvSpPr>
          <p:spPr>
            <a:xfrm>
              <a:off x="1397066" y="2843497"/>
              <a:ext cx="40402" cy="49504"/>
            </a:xfrm>
            <a:custGeom>
              <a:rect b="b" l="l" r="r" t="t"/>
              <a:pathLst>
                <a:path extrusionOk="0" h="1153" w="941">
                  <a:moveTo>
                    <a:pt x="548" y="1"/>
                  </a:moveTo>
                  <a:cubicBezTo>
                    <a:pt x="353" y="1"/>
                    <a:pt x="142" y="199"/>
                    <a:pt x="59" y="474"/>
                  </a:cubicBezTo>
                  <a:cubicBezTo>
                    <a:pt x="0" y="797"/>
                    <a:pt x="147" y="1091"/>
                    <a:pt x="353" y="1149"/>
                  </a:cubicBezTo>
                  <a:cubicBezTo>
                    <a:pt x="366" y="1151"/>
                    <a:pt x="379" y="1152"/>
                    <a:pt x="393" y="1152"/>
                  </a:cubicBezTo>
                  <a:cubicBezTo>
                    <a:pt x="588" y="1152"/>
                    <a:pt x="799" y="954"/>
                    <a:pt x="882" y="679"/>
                  </a:cubicBezTo>
                  <a:cubicBezTo>
                    <a:pt x="941" y="356"/>
                    <a:pt x="823" y="62"/>
                    <a:pt x="588" y="4"/>
                  </a:cubicBezTo>
                  <a:cubicBezTo>
                    <a:pt x="575" y="2"/>
                    <a:pt x="562"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4"/>
            <p:cNvSpPr/>
            <p:nvPr/>
          </p:nvSpPr>
          <p:spPr>
            <a:xfrm>
              <a:off x="1365551" y="2829200"/>
              <a:ext cx="36581" cy="41518"/>
            </a:xfrm>
            <a:custGeom>
              <a:rect b="b" l="l" r="r" t="t"/>
              <a:pathLst>
                <a:path extrusionOk="0" h="967" w="852">
                  <a:moveTo>
                    <a:pt x="497" y="1"/>
                  </a:moveTo>
                  <a:cubicBezTo>
                    <a:pt x="324" y="1"/>
                    <a:pt x="163" y="141"/>
                    <a:pt x="88" y="366"/>
                  </a:cubicBezTo>
                  <a:cubicBezTo>
                    <a:pt x="0" y="660"/>
                    <a:pt x="88" y="895"/>
                    <a:pt x="264" y="954"/>
                  </a:cubicBezTo>
                  <a:cubicBezTo>
                    <a:pt x="290" y="962"/>
                    <a:pt x="318" y="966"/>
                    <a:pt x="346" y="966"/>
                  </a:cubicBezTo>
                  <a:cubicBezTo>
                    <a:pt x="507" y="966"/>
                    <a:pt x="689" y="826"/>
                    <a:pt x="764" y="601"/>
                  </a:cubicBezTo>
                  <a:cubicBezTo>
                    <a:pt x="852" y="366"/>
                    <a:pt x="764" y="131"/>
                    <a:pt x="588" y="14"/>
                  </a:cubicBezTo>
                  <a:cubicBezTo>
                    <a:pt x="557" y="5"/>
                    <a:pt x="527"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4"/>
            <p:cNvSpPr/>
            <p:nvPr/>
          </p:nvSpPr>
          <p:spPr>
            <a:xfrm>
              <a:off x="1345372" y="2873466"/>
              <a:ext cx="41647" cy="49805"/>
            </a:xfrm>
            <a:custGeom>
              <a:rect b="b" l="l" r="r" t="t"/>
              <a:pathLst>
                <a:path extrusionOk="0" h="1160" w="970">
                  <a:moveTo>
                    <a:pt x="544" y="1"/>
                  </a:moveTo>
                  <a:cubicBezTo>
                    <a:pt x="353" y="1"/>
                    <a:pt x="140" y="195"/>
                    <a:pt x="88" y="481"/>
                  </a:cubicBezTo>
                  <a:cubicBezTo>
                    <a:pt x="0" y="804"/>
                    <a:pt x="118" y="1098"/>
                    <a:pt x="353" y="1156"/>
                  </a:cubicBezTo>
                  <a:cubicBezTo>
                    <a:pt x="366" y="1158"/>
                    <a:pt x="379" y="1159"/>
                    <a:pt x="392" y="1159"/>
                  </a:cubicBezTo>
                  <a:cubicBezTo>
                    <a:pt x="588" y="1159"/>
                    <a:pt x="799" y="961"/>
                    <a:pt x="881" y="686"/>
                  </a:cubicBezTo>
                  <a:cubicBezTo>
                    <a:pt x="969" y="363"/>
                    <a:pt x="852" y="69"/>
                    <a:pt x="617" y="11"/>
                  </a:cubicBezTo>
                  <a:cubicBezTo>
                    <a:pt x="593" y="4"/>
                    <a:pt x="569"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4"/>
            <p:cNvSpPr/>
            <p:nvPr/>
          </p:nvSpPr>
          <p:spPr>
            <a:xfrm>
              <a:off x="1513119" y="2878876"/>
              <a:ext cx="35336" cy="49289"/>
            </a:xfrm>
            <a:custGeom>
              <a:rect b="b" l="l" r="r" t="t"/>
              <a:pathLst>
                <a:path extrusionOk="0" h="1148" w="823">
                  <a:moveTo>
                    <a:pt x="376" y="0"/>
                  </a:moveTo>
                  <a:cubicBezTo>
                    <a:pt x="159" y="0"/>
                    <a:pt x="0" y="254"/>
                    <a:pt x="0" y="560"/>
                  </a:cubicBezTo>
                  <a:cubicBezTo>
                    <a:pt x="0" y="884"/>
                    <a:pt x="176" y="1148"/>
                    <a:pt x="411" y="1148"/>
                  </a:cubicBezTo>
                  <a:cubicBezTo>
                    <a:pt x="617" y="1148"/>
                    <a:pt x="823" y="884"/>
                    <a:pt x="823" y="560"/>
                  </a:cubicBezTo>
                  <a:cubicBezTo>
                    <a:pt x="823" y="237"/>
                    <a:pt x="647" y="2"/>
                    <a:pt x="411" y="2"/>
                  </a:cubicBezTo>
                  <a:cubicBezTo>
                    <a:pt x="399" y="1"/>
                    <a:pt x="388" y="0"/>
                    <a:pt x="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4"/>
            <p:cNvSpPr/>
            <p:nvPr/>
          </p:nvSpPr>
          <p:spPr>
            <a:xfrm>
              <a:off x="1371820" y="2917947"/>
              <a:ext cx="36624" cy="46928"/>
            </a:xfrm>
            <a:custGeom>
              <a:rect b="b" l="l" r="r" t="t"/>
              <a:pathLst>
                <a:path extrusionOk="0" h="1093" w="853">
                  <a:moveTo>
                    <a:pt x="465" y="0"/>
                  </a:moveTo>
                  <a:cubicBezTo>
                    <a:pt x="272" y="0"/>
                    <a:pt x="86" y="225"/>
                    <a:pt x="30" y="502"/>
                  </a:cubicBezTo>
                  <a:cubicBezTo>
                    <a:pt x="1" y="796"/>
                    <a:pt x="118" y="1031"/>
                    <a:pt x="324" y="1090"/>
                  </a:cubicBezTo>
                  <a:cubicBezTo>
                    <a:pt x="337" y="1092"/>
                    <a:pt x="350" y="1093"/>
                    <a:pt x="364" y="1093"/>
                  </a:cubicBezTo>
                  <a:cubicBezTo>
                    <a:pt x="559" y="1093"/>
                    <a:pt x="767" y="895"/>
                    <a:pt x="794" y="620"/>
                  </a:cubicBezTo>
                  <a:cubicBezTo>
                    <a:pt x="853" y="326"/>
                    <a:pt x="706" y="62"/>
                    <a:pt x="500" y="3"/>
                  </a:cubicBezTo>
                  <a:cubicBezTo>
                    <a:pt x="489"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4"/>
            <p:cNvSpPr/>
            <p:nvPr/>
          </p:nvSpPr>
          <p:spPr>
            <a:xfrm>
              <a:off x="1323904" y="2926491"/>
              <a:ext cx="44180" cy="55043"/>
            </a:xfrm>
            <a:custGeom>
              <a:rect b="b" l="l" r="r" t="t"/>
              <a:pathLst>
                <a:path extrusionOk="0" h="1282" w="1029">
                  <a:moveTo>
                    <a:pt x="603" y="1"/>
                  </a:moveTo>
                  <a:cubicBezTo>
                    <a:pt x="389" y="1"/>
                    <a:pt x="168" y="222"/>
                    <a:pt x="89" y="538"/>
                  </a:cubicBezTo>
                  <a:cubicBezTo>
                    <a:pt x="1" y="862"/>
                    <a:pt x="118" y="1214"/>
                    <a:pt x="382" y="1273"/>
                  </a:cubicBezTo>
                  <a:cubicBezTo>
                    <a:pt x="407" y="1279"/>
                    <a:pt x="431" y="1282"/>
                    <a:pt x="456" y="1282"/>
                  </a:cubicBezTo>
                  <a:cubicBezTo>
                    <a:pt x="670" y="1282"/>
                    <a:pt x="891" y="1060"/>
                    <a:pt x="970" y="744"/>
                  </a:cubicBezTo>
                  <a:cubicBezTo>
                    <a:pt x="1029" y="421"/>
                    <a:pt x="911" y="98"/>
                    <a:pt x="676" y="10"/>
                  </a:cubicBezTo>
                  <a:cubicBezTo>
                    <a:pt x="652" y="4"/>
                    <a:pt x="627" y="1"/>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4"/>
            <p:cNvSpPr/>
            <p:nvPr/>
          </p:nvSpPr>
          <p:spPr>
            <a:xfrm>
              <a:off x="1509341" y="2934348"/>
              <a:ext cx="37869" cy="49461"/>
            </a:xfrm>
            <a:custGeom>
              <a:rect b="b" l="l" r="r" t="t"/>
              <a:pathLst>
                <a:path extrusionOk="0" h="1152" w="882">
                  <a:moveTo>
                    <a:pt x="464" y="1"/>
                  </a:moveTo>
                  <a:cubicBezTo>
                    <a:pt x="244" y="1"/>
                    <a:pt x="57" y="253"/>
                    <a:pt x="29" y="532"/>
                  </a:cubicBezTo>
                  <a:cubicBezTo>
                    <a:pt x="0" y="855"/>
                    <a:pt x="176" y="1149"/>
                    <a:pt x="382" y="1149"/>
                  </a:cubicBezTo>
                  <a:cubicBezTo>
                    <a:pt x="395" y="1150"/>
                    <a:pt x="408" y="1151"/>
                    <a:pt x="422" y="1151"/>
                  </a:cubicBezTo>
                  <a:cubicBezTo>
                    <a:pt x="640" y="1151"/>
                    <a:pt x="824" y="925"/>
                    <a:pt x="852" y="620"/>
                  </a:cubicBezTo>
                  <a:cubicBezTo>
                    <a:pt x="881" y="297"/>
                    <a:pt x="735" y="32"/>
                    <a:pt x="499" y="3"/>
                  </a:cubicBezTo>
                  <a:cubicBezTo>
                    <a:pt x="487" y="1"/>
                    <a:pt x="476"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4"/>
            <p:cNvSpPr/>
            <p:nvPr/>
          </p:nvSpPr>
          <p:spPr>
            <a:xfrm>
              <a:off x="1408401" y="2896608"/>
              <a:ext cx="34133" cy="43064"/>
            </a:xfrm>
            <a:custGeom>
              <a:rect b="b" l="l" r="r" t="t"/>
              <a:pathLst>
                <a:path extrusionOk="0" h="1003" w="795">
                  <a:moveTo>
                    <a:pt x="442" y="1"/>
                  </a:moveTo>
                  <a:cubicBezTo>
                    <a:pt x="236" y="1"/>
                    <a:pt x="89" y="206"/>
                    <a:pt x="30" y="471"/>
                  </a:cubicBezTo>
                  <a:cubicBezTo>
                    <a:pt x="1" y="764"/>
                    <a:pt x="177" y="999"/>
                    <a:pt x="353" y="999"/>
                  </a:cubicBezTo>
                  <a:cubicBezTo>
                    <a:pt x="367" y="1001"/>
                    <a:pt x="380" y="1002"/>
                    <a:pt x="392" y="1002"/>
                  </a:cubicBezTo>
                  <a:cubicBezTo>
                    <a:pt x="581" y="1002"/>
                    <a:pt x="737" y="804"/>
                    <a:pt x="765" y="529"/>
                  </a:cubicBezTo>
                  <a:cubicBezTo>
                    <a:pt x="794" y="265"/>
                    <a:pt x="647" y="30"/>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4"/>
            <p:cNvSpPr/>
            <p:nvPr/>
          </p:nvSpPr>
          <p:spPr>
            <a:xfrm>
              <a:off x="1466449" y="2960839"/>
              <a:ext cx="42935" cy="54485"/>
            </a:xfrm>
            <a:custGeom>
              <a:rect b="b" l="l" r="r" t="t"/>
              <a:pathLst>
                <a:path extrusionOk="0" h="1269" w="1000">
                  <a:moveTo>
                    <a:pt x="552" y="1"/>
                  </a:moveTo>
                  <a:cubicBezTo>
                    <a:pt x="329" y="1"/>
                    <a:pt x="115" y="256"/>
                    <a:pt x="59" y="590"/>
                  </a:cubicBezTo>
                  <a:cubicBezTo>
                    <a:pt x="0" y="913"/>
                    <a:pt x="206" y="1237"/>
                    <a:pt x="441" y="1266"/>
                  </a:cubicBezTo>
                  <a:cubicBezTo>
                    <a:pt x="453" y="1268"/>
                    <a:pt x="465" y="1268"/>
                    <a:pt x="477" y="1268"/>
                  </a:cubicBezTo>
                  <a:cubicBezTo>
                    <a:pt x="699" y="1268"/>
                    <a:pt x="914" y="1015"/>
                    <a:pt x="970" y="708"/>
                  </a:cubicBezTo>
                  <a:cubicBezTo>
                    <a:pt x="999" y="355"/>
                    <a:pt x="852" y="32"/>
                    <a:pt x="588" y="3"/>
                  </a:cubicBezTo>
                  <a:cubicBezTo>
                    <a:pt x="576" y="1"/>
                    <a:pt x="564"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4"/>
            <p:cNvSpPr/>
            <p:nvPr/>
          </p:nvSpPr>
          <p:spPr>
            <a:xfrm>
              <a:off x="1400844" y="2950749"/>
              <a:ext cx="36624" cy="46928"/>
            </a:xfrm>
            <a:custGeom>
              <a:rect b="b" l="l" r="r" t="t"/>
              <a:pathLst>
                <a:path extrusionOk="0" h="1093" w="853">
                  <a:moveTo>
                    <a:pt x="465" y="0"/>
                  </a:moveTo>
                  <a:cubicBezTo>
                    <a:pt x="272" y="0"/>
                    <a:pt x="87" y="225"/>
                    <a:pt x="59" y="502"/>
                  </a:cubicBezTo>
                  <a:cubicBezTo>
                    <a:pt x="1" y="796"/>
                    <a:pt x="147" y="1060"/>
                    <a:pt x="353" y="1090"/>
                  </a:cubicBezTo>
                  <a:cubicBezTo>
                    <a:pt x="366" y="1091"/>
                    <a:pt x="380" y="1092"/>
                    <a:pt x="393" y="1092"/>
                  </a:cubicBezTo>
                  <a:cubicBezTo>
                    <a:pt x="611" y="1092"/>
                    <a:pt x="795" y="867"/>
                    <a:pt x="823" y="590"/>
                  </a:cubicBezTo>
                  <a:cubicBezTo>
                    <a:pt x="853" y="297"/>
                    <a:pt x="706" y="32"/>
                    <a:pt x="500" y="3"/>
                  </a:cubicBezTo>
                  <a:cubicBezTo>
                    <a:pt x="488"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4"/>
            <p:cNvSpPr/>
            <p:nvPr/>
          </p:nvSpPr>
          <p:spPr>
            <a:xfrm>
              <a:off x="1351640" y="2970928"/>
              <a:ext cx="46713" cy="58263"/>
            </a:xfrm>
            <a:custGeom>
              <a:rect b="b" l="l" r="r" t="t"/>
              <a:pathLst>
                <a:path extrusionOk="0" h="1357" w="1088">
                  <a:moveTo>
                    <a:pt x="607" y="1"/>
                  </a:moveTo>
                  <a:cubicBezTo>
                    <a:pt x="356" y="1"/>
                    <a:pt x="115" y="257"/>
                    <a:pt x="60" y="620"/>
                  </a:cubicBezTo>
                  <a:cubicBezTo>
                    <a:pt x="1" y="1002"/>
                    <a:pt x="207" y="1325"/>
                    <a:pt x="471" y="1354"/>
                  </a:cubicBezTo>
                  <a:cubicBezTo>
                    <a:pt x="484" y="1356"/>
                    <a:pt x="498" y="1356"/>
                    <a:pt x="511" y="1356"/>
                  </a:cubicBezTo>
                  <a:cubicBezTo>
                    <a:pt x="762" y="1356"/>
                    <a:pt x="1001" y="1100"/>
                    <a:pt x="1029" y="737"/>
                  </a:cubicBezTo>
                  <a:cubicBezTo>
                    <a:pt x="1088" y="355"/>
                    <a:pt x="912" y="32"/>
                    <a:pt x="647" y="3"/>
                  </a:cubicBezTo>
                  <a:cubicBezTo>
                    <a:pt x="634" y="1"/>
                    <a:pt x="620" y="1"/>
                    <a:pt x="6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4"/>
            <p:cNvSpPr/>
            <p:nvPr/>
          </p:nvSpPr>
          <p:spPr>
            <a:xfrm>
              <a:off x="1492940" y="3032755"/>
              <a:ext cx="46713" cy="58220"/>
            </a:xfrm>
            <a:custGeom>
              <a:rect b="b" l="l" r="r" t="t"/>
              <a:pathLst>
                <a:path extrusionOk="0" h="1356" w="1088">
                  <a:moveTo>
                    <a:pt x="602" y="0"/>
                  </a:moveTo>
                  <a:cubicBezTo>
                    <a:pt x="329" y="0"/>
                    <a:pt x="115" y="257"/>
                    <a:pt x="59" y="619"/>
                  </a:cubicBezTo>
                  <a:cubicBezTo>
                    <a:pt x="0" y="1001"/>
                    <a:pt x="176" y="1324"/>
                    <a:pt x="441" y="1354"/>
                  </a:cubicBezTo>
                  <a:cubicBezTo>
                    <a:pt x="456" y="1355"/>
                    <a:pt x="471" y="1356"/>
                    <a:pt x="485" y="1356"/>
                  </a:cubicBezTo>
                  <a:cubicBezTo>
                    <a:pt x="758" y="1356"/>
                    <a:pt x="973" y="1099"/>
                    <a:pt x="1028" y="737"/>
                  </a:cubicBezTo>
                  <a:cubicBezTo>
                    <a:pt x="1087" y="355"/>
                    <a:pt x="911" y="32"/>
                    <a:pt x="646" y="2"/>
                  </a:cubicBezTo>
                  <a:cubicBezTo>
                    <a:pt x="632" y="1"/>
                    <a:pt x="617"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4"/>
            <p:cNvSpPr/>
            <p:nvPr/>
          </p:nvSpPr>
          <p:spPr>
            <a:xfrm>
              <a:off x="1509341" y="2991065"/>
              <a:ext cx="30312" cy="36881"/>
            </a:xfrm>
            <a:custGeom>
              <a:rect b="b" l="l" r="r" t="t"/>
              <a:pathLst>
                <a:path extrusionOk="0" h="859" w="706">
                  <a:moveTo>
                    <a:pt x="373" y="1"/>
                  </a:moveTo>
                  <a:cubicBezTo>
                    <a:pt x="214" y="1"/>
                    <a:pt x="86" y="168"/>
                    <a:pt x="59" y="386"/>
                  </a:cubicBezTo>
                  <a:cubicBezTo>
                    <a:pt x="0" y="621"/>
                    <a:pt x="118" y="826"/>
                    <a:pt x="294" y="856"/>
                  </a:cubicBezTo>
                  <a:cubicBezTo>
                    <a:pt x="307" y="858"/>
                    <a:pt x="320" y="859"/>
                    <a:pt x="332" y="859"/>
                  </a:cubicBezTo>
                  <a:cubicBezTo>
                    <a:pt x="491" y="859"/>
                    <a:pt x="621" y="692"/>
                    <a:pt x="676" y="474"/>
                  </a:cubicBezTo>
                  <a:cubicBezTo>
                    <a:pt x="705" y="239"/>
                    <a:pt x="588" y="33"/>
                    <a:pt x="411" y="4"/>
                  </a:cubicBezTo>
                  <a:cubicBezTo>
                    <a:pt x="398" y="2"/>
                    <a:pt x="386"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4"/>
            <p:cNvSpPr/>
            <p:nvPr/>
          </p:nvSpPr>
          <p:spPr>
            <a:xfrm>
              <a:off x="1427335" y="2988575"/>
              <a:ext cx="37869" cy="46928"/>
            </a:xfrm>
            <a:custGeom>
              <a:rect b="b" l="l" r="r" t="t"/>
              <a:pathLst>
                <a:path extrusionOk="0" h="1093" w="882">
                  <a:moveTo>
                    <a:pt x="461" y="0"/>
                  </a:moveTo>
                  <a:cubicBezTo>
                    <a:pt x="269" y="0"/>
                    <a:pt x="87" y="200"/>
                    <a:pt x="59" y="503"/>
                  </a:cubicBezTo>
                  <a:cubicBezTo>
                    <a:pt x="1" y="796"/>
                    <a:pt x="147" y="1090"/>
                    <a:pt x="382" y="1090"/>
                  </a:cubicBezTo>
                  <a:cubicBezTo>
                    <a:pt x="396" y="1092"/>
                    <a:pt x="409" y="1093"/>
                    <a:pt x="422" y="1093"/>
                  </a:cubicBezTo>
                  <a:cubicBezTo>
                    <a:pt x="613" y="1093"/>
                    <a:pt x="796" y="893"/>
                    <a:pt x="823" y="591"/>
                  </a:cubicBezTo>
                  <a:cubicBezTo>
                    <a:pt x="882" y="297"/>
                    <a:pt x="735" y="32"/>
                    <a:pt x="500" y="3"/>
                  </a:cubicBezTo>
                  <a:cubicBezTo>
                    <a:pt x="487" y="1"/>
                    <a:pt x="474"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4"/>
            <p:cNvSpPr/>
            <p:nvPr/>
          </p:nvSpPr>
          <p:spPr>
            <a:xfrm>
              <a:off x="1462670" y="3021377"/>
              <a:ext cx="27779" cy="39371"/>
            </a:xfrm>
            <a:custGeom>
              <a:rect b="b" l="l" r="r" t="t"/>
              <a:pathLst>
                <a:path extrusionOk="0" h="917" w="647">
                  <a:moveTo>
                    <a:pt x="348" y="0"/>
                  </a:moveTo>
                  <a:cubicBezTo>
                    <a:pt x="184" y="0"/>
                    <a:pt x="28" y="194"/>
                    <a:pt x="0" y="414"/>
                  </a:cubicBezTo>
                  <a:cubicBezTo>
                    <a:pt x="0" y="679"/>
                    <a:pt x="88" y="884"/>
                    <a:pt x="294" y="914"/>
                  </a:cubicBezTo>
                  <a:cubicBezTo>
                    <a:pt x="307" y="916"/>
                    <a:pt x="320" y="917"/>
                    <a:pt x="332" y="917"/>
                  </a:cubicBezTo>
                  <a:cubicBezTo>
                    <a:pt x="495" y="917"/>
                    <a:pt x="646" y="747"/>
                    <a:pt x="646" y="502"/>
                  </a:cubicBezTo>
                  <a:cubicBezTo>
                    <a:pt x="646" y="267"/>
                    <a:pt x="558" y="32"/>
                    <a:pt x="382" y="3"/>
                  </a:cubicBezTo>
                  <a:cubicBezTo>
                    <a:pt x="371" y="1"/>
                    <a:pt x="359"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4"/>
            <p:cNvSpPr/>
            <p:nvPr/>
          </p:nvSpPr>
          <p:spPr>
            <a:xfrm>
              <a:off x="1395821" y="3004933"/>
              <a:ext cx="27779" cy="34262"/>
            </a:xfrm>
            <a:custGeom>
              <a:rect b="b" l="l" r="r" t="t"/>
              <a:pathLst>
                <a:path extrusionOk="0" h="798" w="647">
                  <a:moveTo>
                    <a:pt x="349" y="1"/>
                  </a:moveTo>
                  <a:cubicBezTo>
                    <a:pt x="210" y="1"/>
                    <a:pt x="57" y="166"/>
                    <a:pt x="29" y="357"/>
                  </a:cubicBezTo>
                  <a:cubicBezTo>
                    <a:pt x="0" y="592"/>
                    <a:pt x="118" y="797"/>
                    <a:pt x="264" y="797"/>
                  </a:cubicBezTo>
                  <a:cubicBezTo>
                    <a:pt x="441" y="797"/>
                    <a:pt x="588" y="650"/>
                    <a:pt x="617" y="445"/>
                  </a:cubicBezTo>
                  <a:cubicBezTo>
                    <a:pt x="646" y="210"/>
                    <a:pt x="529" y="33"/>
                    <a:pt x="382" y="4"/>
                  </a:cubicBezTo>
                  <a:cubicBezTo>
                    <a:pt x="371" y="2"/>
                    <a:pt x="360"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4"/>
            <p:cNvSpPr/>
            <p:nvPr/>
          </p:nvSpPr>
          <p:spPr>
            <a:xfrm>
              <a:off x="1361730" y="3033785"/>
              <a:ext cx="42935" cy="57189"/>
            </a:xfrm>
            <a:custGeom>
              <a:rect b="b" l="l" r="r" t="t"/>
              <a:pathLst>
                <a:path extrusionOk="0" h="1332" w="1000">
                  <a:moveTo>
                    <a:pt x="527" y="0"/>
                  </a:moveTo>
                  <a:cubicBezTo>
                    <a:pt x="309" y="0"/>
                    <a:pt x="84" y="273"/>
                    <a:pt x="30" y="595"/>
                  </a:cubicBezTo>
                  <a:cubicBezTo>
                    <a:pt x="1" y="948"/>
                    <a:pt x="148" y="1300"/>
                    <a:pt x="412" y="1330"/>
                  </a:cubicBezTo>
                  <a:cubicBezTo>
                    <a:pt x="426" y="1331"/>
                    <a:pt x="439" y="1332"/>
                    <a:pt x="452" y="1332"/>
                  </a:cubicBezTo>
                  <a:cubicBezTo>
                    <a:pt x="700" y="1332"/>
                    <a:pt x="915" y="1077"/>
                    <a:pt x="970" y="742"/>
                  </a:cubicBezTo>
                  <a:cubicBezTo>
                    <a:pt x="1000" y="360"/>
                    <a:pt x="853" y="37"/>
                    <a:pt x="588" y="8"/>
                  </a:cubicBezTo>
                  <a:cubicBezTo>
                    <a:pt x="568" y="3"/>
                    <a:pt x="548"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4"/>
            <p:cNvSpPr/>
            <p:nvPr/>
          </p:nvSpPr>
          <p:spPr>
            <a:xfrm>
              <a:off x="1313815" y="3011287"/>
              <a:ext cx="45468" cy="58263"/>
            </a:xfrm>
            <a:custGeom>
              <a:rect b="b" l="l" r="r" t="t"/>
              <a:pathLst>
                <a:path extrusionOk="0" h="1357" w="1059">
                  <a:moveTo>
                    <a:pt x="577" y="1"/>
                  </a:moveTo>
                  <a:cubicBezTo>
                    <a:pt x="330" y="1"/>
                    <a:pt x="115" y="257"/>
                    <a:pt x="59" y="620"/>
                  </a:cubicBezTo>
                  <a:cubicBezTo>
                    <a:pt x="1" y="972"/>
                    <a:pt x="177" y="1325"/>
                    <a:pt x="441" y="1354"/>
                  </a:cubicBezTo>
                  <a:cubicBezTo>
                    <a:pt x="455" y="1356"/>
                    <a:pt x="468" y="1356"/>
                    <a:pt x="481" y="1356"/>
                  </a:cubicBezTo>
                  <a:cubicBezTo>
                    <a:pt x="729" y="1356"/>
                    <a:pt x="944" y="1100"/>
                    <a:pt x="999" y="737"/>
                  </a:cubicBezTo>
                  <a:cubicBezTo>
                    <a:pt x="1058" y="385"/>
                    <a:pt x="882" y="62"/>
                    <a:pt x="617" y="3"/>
                  </a:cubicBezTo>
                  <a:cubicBezTo>
                    <a:pt x="604" y="1"/>
                    <a:pt x="591"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4"/>
            <p:cNvSpPr/>
            <p:nvPr/>
          </p:nvSpPr>
          <p:spPr>
            <a:xfrm>
              <a:off x="1408401" y="3040311"/>
              <a:ext cx="50492" cy="64746"/>
            </a:xfrm>
            <a:custGeom>
              <a:rect b="b" l="l" r="r" t="t"/>
              <a:pathLst>
                <a:path extrusionOk="0" h="1508" w="1176">
                  <a:moveTo>
                    <a:pt x="636" y="1"/>
                  </a:moveTo>
                  <a:cubicBezTo>
                    <a:pt x="359" y="1"/>
                    <a:pt x="116" y="286"/>
                    <a:pt x="60" y="678"/>
                  </a:cubicBezTo>
                  <a:cubicBezTo>
                    <a:pt x="1" y="1119"/>
                    <a:pt x="207" y="1471"/>
                    <a:pt x="500" y="1501"/>
                  </a:cubicBezTo>
                  <a:cubicBezTo>
                    <a:pt x="524" y="1505"/>
                    <a:pt x="547" y="1508"/>
                    <a:pt x="570" y="1508"/>
                  </a:cubicBezTo>
                  <a:cubicBezTo>
                    <a:pt x="835" y="1508"/>
                    <a:pt x="1063" y="1204"/>
                    <a:pt x="1117" y="825"/>
                  </a:cubicBezTo>
                  <a:cubicBezTo>
                    <a:pt x="1176" y="414"/>
                    <a:pt x="970" y="61"/>
                    <a:pt x="677" y="3"/>
                  </a:cubicBezTo>
                  <a:cubicBezTo>
                    <a:pt x="663" y="1"/>
                    <a:pt x="65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4"/>
            <p:cNvSpPr/>
            <p:nvPr/>
          </p:nvSpPr>
          <p:spPr>
            <a:xfrm>
              <a:off x="1458849" y="3069292"/>
              <a:ext cx="37912" cy="49461"/>
            </a:xfrm>
            <a:custGeom>
              <a:rect b="b" l="l" r="r" t="t"/>
              <a:pathLst>
                <a:path extrusionOk="0" h="1152" w="883">
                  <a:moveTo>
                    <a:pt x="465" y="1"/>
                  </a:moveTo>
                  <a:cubicBezTo>
                    <a:pt x="272" y="1"/>
                    <a:pt x="86" y="227"/>
                    <a:pt x="30" y="532"/>
                  </a:cubicBezTo>
                  <a:cubicBezTo>
                    <a:pt x="1" y="826"/>
                    <a:pt x="118" y="1120"/>
                    <a:pt x="383" y="1149"/>
                  </a:cubicBezTo>
                  <a:cubicBezTo>
                    <a:pt x="395" y="1151"/>
                    <a:pt x="406" y="1151"/>
                    <a:pt x="418" y="1151"/>
                  </a:cubicBezTo>
                  <a:cubicBezTo>
                    <a:pt x="614" y="1151"/>
                    <a:pt x="825" y="925"/>
                    <a:pt x="853" y="620"/>
                  </a:cubicBezTo>
                  <a:cubicBezTo>
                    <a:pt x="882" y="326"/>
                    <a:pt x="735" y="33"/>
                    <a:pt x="500" y="3"/>
                  </a:cubicBezTo>
                  <a:cubicBezTo>
                    <a:pt x="489" y="2"/>
                    <a:pt x="47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4"/>
            <p:cNvSpPr/>
            <p:nvPr/>
          </p:nvSpPr>
          <p:spPr>
            <a:xfrm>
              <a:off x="1456359" y="3125881"/>
              <a:ext cx="49204" cy="63716"/>
            </a:xfrm>
            <a:custGeom>
              <a:rect b="b" l="l" r="r" t="t"/>
              <a:pathLst>
                <a:path extrusionOk="0" h="1484" w="1146">
                  <a:moveTo>
                    <a:pt x="606" y="0"/>
                  </a:moveTo>
                  <a:cubicBezTo>
                    <a:pt x="337" y="0"/>
                    <a:pt x="86" y="304"/>
                    <a:pt x="59" y="683"/>
                  </a:cubicBezTo>
                  <a:cubicBezTo>
                    <a:pt x="0" y="1094"/>
                    <a:pt x="206" y="1447"/>
                    <a:pt x="470" y="1476"/>
                  </a:cubicBezTo>
                  <a:cubicBezTo>
                    <a:pt x="494" y="1481"/>
                    <a:pt x="517" y="1483"/>
                    <a:pt x="540" y="1483"/>
                  </a:cubicBezTo>
                  <a:cubicBezTo>
                    <a:pt x="809" y="1483"/>
                    <a:pt x="1062" y="1179"/>
                    <a:pt x="1117" y="800"/>
                  </a:cubicBezTo>
                  <a:cubicBezTo>
                    <a:pt x="1146" y="389"/>
                    <a:pt x="970" y="37"/>
                    <a:pt x="676" y="7"/>
                  </a:cubicBezTo>
                  <a:cubicBezTo>
                    <a:pt x="653" y="3"/>
                    <a:pt x="629"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4"/>
            <p:cNvSpPr/>
            <p:nvPr/>
          </p:nvSpPr>
          <p:spPr>
            <a:xfrm>
              <a:off x="1365551" y="3095826"/>
              <a:ext cx="59293" cy="76081"/>
            </a:xfrm>
            <a:custGeom>
              <a:rect b="b" l="l" r="r" t="t"/>
              <a:pathLst>
                <a:path extrusionOk="0" h="1772" w="1381">
                  <a:moveTo>
                    <a:pt x="752" y="0"/>
                  </a:moveTo>
                  <a:cubicBezTo>
                    <a:pt x="416" y="0"/>
                    <a:pt x="115" y="344"/>
                    <a:pt x="59" y="795"/>
                  </a:cubicBezTo>
                  <a:cubicBezTo>
                    <a:pt x="0" y="1295"/>
                    <a:pt x="235" y="1735"/>
                    <a:pt x="588" y="1765"/>
                  </a:cubicBezTo>
                  <a:cubicBezTo>
                    <a:pt x="611" y="1769"/>
                    <a:pt x="635" y="1771"/>
                    <a:pt x="658" y="1771"/>
                  </a:cubicBezTo>
                  <a:cubicBezTo>
                    <a:pt x="957" y="1771"/>
                    <a:pt x="1240" y="1435"/>
                    <a:pt x="1322" y="972"/>
                  </a:cubicBezTo>
                  <a:cubicBezTo>
                    <a:pt x="1381" y="502"/>
                    <a:pt x="1146" y="61"/>
                    <a:pt x="793" y="2"/>
                  </a:cubicBezTo>
                  <a:cubicBezTo>
                    <a:pt x="779" y="1"/>
                    <a:pt x="766"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4"/>
            <p:cNvSpPr/>
            <p:nvPr/>
          </p:nvSpPr>
          <p:spPr>
            <a:xfrm>
              <a:off x="1427335" y="3109651"/>
              <a:ext cx="34090" cy="43150"/>
            </a:xfrm>
            <a:custGeom>
              <a:rect b="b" l="l" r="r" t="t"/>
              <a:pathLst>
                <a:path extrusionOk="0" h="1005" w="794">
                  <a:moveTo>
                    <a:pt x="407" y="1"/>
                  </a:moveTo>
                  <a:cubicBezTo>
                    <a:pt x="239" y="1"/>
                    <a:pt x="57" y="198"/>
                    <a:pt x="30" y="473"/>
                  </a:cubicBezTo>
                  <a:cubicBezTo>
                    <a:pt x="1" y="738"/>
                    <a:pt x="118" y="973"/>
                    <a:pt x="324" y="1002"/>
                  </a:cubicBezTo>
                  <a:cubicBezTo>
                    <a:pt x="335" y="1004"/>
                    <a:pt x="346" y="1005"/>
                    <a:pt x="358" y="1005"/>
                  </a:cubicBezTo>
                  <a:cubicBezTo>
                    <a:pt x="522" y="1005"/>
                    <a:pt x="680" y="809"/>
                    <a:pt x="735" y="562"/>
                  </a:cubicBezTo>
                  <a:cubicBezTo>
                    <a:pt x="794" y="268"/>
                    <a:pt x="647" y="33"/>
                    <a:pt x="441" y="3"/>
                  </a:cubicBezTo>
                  <a:cubicBezTo>
                    <a:pt x="430" y="1"/>
                    <a:pt x="419"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4"/>
            <p:cNvSpPr/>
            <p:nvPr/>
          </p:nvSpPr>
          <p:spPr>
            <a:xfrm>
              <a:off x="1331461" y="3084448"/>
              <a:ext cx="34133" cy="43150"/>
            </a:xfrm>
            <a:custGeom>
              <a:rect b="b" l="l" r="r" t="t"/>
              <a:pathLst>
                <a:path extrusionOk="0" h="1005" w="795">
                  <a:moveTo>
                    <a:pt x="432" y="0"/>
                  </a:moveTo>
                  <a:cubicBezTo>
                    <a:pt x="243" y="0"/>
                    <a:pt x="87" y="198"/>
                    <a:pt x="60" y="473"/>
                  </a:cubicBezTo>
                  <a:cubicBezTo>
                    <a:pt x="1" y="737"/>
                    <a:pt x="148" y="972"/>
                    <a:pt x="324" y="1002"/>
                  </a:cubicBezTo>
                  <a:cubicBezTo>
                    <a:pt x="337" y="1004"/>
                    <a:pt x="350" y="1004"/>
                    <a:pt x="363" y="1004"/>
                  </a:cubicBezTo>
                  <a:cubicBezTo>
                    <a:pt x="555" y="1004"/>
                    <a:pt x="737" y="808"/>
                    <a:pt x="765" y="561"/>
                  </a:cubicBezTo>
                  <a:cubicBezTo>
                    <a:pt x="794" y="267"/>
                    <a:pt x="67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4"/>
            <p:cNvSpPr/>
            <p:nvPr/>
          </p:nvSpPr>
          <p:spPr>
            <a:xfrm>
              <a:off x="1403377" y="3160143"/>
              <a:ext cx="53025" cy="68310"/>
            </a:xfrm>
            <a:custGeom>
              <a:rect b="b" l="l" r="r" t="t"/>
              <a:pathLst>
                <a:path extrusionOk="0" h="1591" w="1235">
                  <a:moveTo>
                    <a:pt x="668" y="1"/>
                  </a:moveTo>
                  <a:cubicBezTo>
                    <a:pt x="387" y="1"/>
                    <a:pt x="115" y="314"/>
                    <a:pt x="59" y="708"/>
                  </a:cubicBezTo>
                  <a:cubicBezTo>
                    <a:pt x="0" y="1148"/>
                    <a:pt x="206" y="1530"/>
                    <a:pt x="500" y="1589"/>
                  </a:cubicBezTo>
                  <a:cubicBezTo>
                    <a:pt x="513" y="1590"/>
                    <a:pt x="527" y="1591"/>
                    <a:pt x="541" y="1591"/>
                  </a:cubicBezTo>
                  <a:cubicBezTo>
                    <a:pt x="847" y="1591"/>
                    <a:pt x="1119" y="1276"/>
                    <a:pt x="1175" y="854"/>
                  </a:cubicBezTo>
                  <a:cubicBezTo>
                    <a:pt x="1234" y="443"/>
                    <a:pt x="1029" y="61"/>
                    <a:pt x="705" y="2"/>
                  </a:cubicBezTo>
                  <a:cubicBezTo>
                    <a:pt x="693" y="1"/>
                    <a:pt x="681"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4"/>
            <p:cNvSpPr/>
            <p:nvPr/>
          </p:nvSpPr>
          <p:spPr>
            <a:xfrm>
              <a:off x="1330216" y="3174054"/>
              <a:ext cx="68138" cy="87373"/>
            </a:xfrm>
            <a:custGeom>
              <a:rect b="b" l="l" r="r" t="t"/>
              <a:pathLst>
                <a:path extrusionOk="0" h="2035" w="1587">
                  <a:moveTo>
                    <a:pt x="873" y="0"/>
                  </a:moveTo>
                  <a:cubicBezTo>
                    <a:pt x="504" y="0"/>
                    <a:pt x="144" y="402"/>
                    <a:pt x="59" y="942"/>
                  </a:cubicBezTo>
                  <a:cubicBezTo>
                    <a:pt x="0" y="1500"/>
                    <a:pt x="265" y="1970"/>
                    <a:pt x="647" y="2029"/>
                  </a:cubicBezTo>
                  <a:cubicBezTo>
                    <a:pt x="673" y="2032"/>
                    <a:pt x="699" y="2034"/>
                    <a:pt x="725" y="2034"/>
                  </a:cubicBezTo>
                  <a:cubicBezTo>
                    <a:pt x="1106" y="2034"/>
                    <a:pt x="1444" y="1640"/>
                    <a:pt x="1499" y="1118"/>
                  </a:cubicBezTo>
                  <a:cubicBezTo>
                    <a:pt x="1587" y="560"/>
                    <a:pt x="1322" y="60"/>
                    <a:pt x="911" y="2"/>
                  </a:cubicBezTo>
                  <a:cubicBezTo>
                    <a:pt x="898" y="1"/>
                    <a:pt x="885"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4"/>
            <p:cNvSpPr/>
            <p:nvPr/>
          </p:nvSpPr>
          <p:spPr>
            <a:xfrm>
              <a:off x="1316348" y="3267352"/>
              <a:ext cx="55515" cy="70843"/>
            </a:xfrm>
            <a:custGeom>
              <a:rect b="b" l="l" r="r" t="t"/>
              <a:pathLst>
                <a:path extrusionOk="0" h="1650" w="1293">
                  <a:moveTo>
                    <a:pt x="694" y="1"/>
                  </a:moveTo>
                  <a:cubicBezTo>
                    <a:pt x="387" y="1"/>
                    <a:pt x="115" y="315"/>
                    <a:pt x="59" y="737"/>
                  </a:cubicBezTo>
                  <a:cubicBezTo>
                    <a:pt x="0" y="1178"/>
                    <a:pt x="206" y="1589"/>
                    <a:pt x="529" y="1648"/>
                  </a:cubicBezTo>
                  <a:cubicBezTo>
                    <a:pt x="543" y="1649"/>
                    <a:pt x="556" y="1650"/>
                    <a:pt x="570" y="1650"/>
                  </a:cubicBezTo>
                  <a:cubicBezTo>
                    <a:pt x="879" y="1650"/>
                    <a:pt x="1178" y="1335"/>
                    <a:pt x="1234" y="913"/>
                  </a:cubicBezTo>
                  <a:cubicBezTo>
                    <a:pt x="1293" y="473"/>
                    <a:pt x="1058" y="61"/>
                    <a:pt x="735" y="3"/>
                  </a:cubicBezTo>
                  <a:cubicBezTo>
                    <a:pt x="721" y="1"/>
                    <a:pt x="707"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4"/>
            <p:cNvSpPr/>
            <p:nvPr/>
          </p:nvSpPr>
          <p:spPr>
            <a:xfrm>
              <a:off x="1376886" y="3249448"/>
              <a:ext cx="42935" cy="57490"/>
            </a:xfrm>
            <a:custGeom>
              <a:rect b="b" l="l" r="r" t="t"/>
              <a:pathLst>
                <a:path extrusionOk="0" h="1339" w="1000">
                  <a:moveTo>
                    <a:pt x="527" y="1"/>
                  </a:moveTo>
                  <a:cubicBezTo>
                    <a:pt x="309" y="1"/>
                    <a:pt x="83" y="274"/>
                    <a:pt x="30" y="596"/>
                  </a:cubicBezTo>
                  <a:cubicBezTo>
                    <a:pt x="0" y="978"/>
                    <a:pt x="147" y="1301"/>
                    <a:pt x="412" y="1330"/>
                  </a:cubicBezTo>
                  <a:cubicBezTo>
                    <a:pt x="436" y="1336"/>
                    <a:pt x="461" y="1338"/>
                    <a:pt x="485" y="1338"/>
                  </a:cubicBezTo>
                  <a:cubicBezTo>
                    <a:pt x="719" y="1338"/>
                    <a:pt x="917" y="1089"/>
                    <a:pt x="970" y="743"/>
                  </a:cubicBezTo>
                  <a:cubicBezTo>
                    <a:pt x="999" y="390"/>
                    <a:pt x="852" y="67"/>
                    <a:pt x="588" y="8"/>
                  </a:cubicBezTo>
                  <a:cubicBezTo>
                    <a:pt x="568" y="3"/>
                    <a:pt x="547"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4"/>
            <p:cNvSpPr/>
            <p:nvPr/>
          </p:nvSpPr>
          <p:spPr>
            <a:xfrm>
              <a:off x="1212918" y="2785621"/>
              <a:ext cx="145077" cy="628182"/>
            </a:xfrm>
            <a:custGeom>
              <a:rect b="b" l="l" r="r" t="t"/>
              <a:pathLst>
                <a:path extrusionOk="0" h="14631" w="3379">
                  <a:moveTo>
                    <a:pt x="1969" y="0"/>
                  </a:moveTo>
                  <a:cubicBezTo>
                    <a:pt x="1822" y="940"/>
                    <a:pt x="1822" y="1910"/>
                    <a:pt x="1557" y="2821"/>
                  </a:cubicBezTo>
                  <a:cubicBezTo>
                    <a:pt x="206" y="7286"/>
                    <a:pt x="0" y="11869"/>
                    <a:pt x="470" y="13073"/>
                  </a:cubicBezTo>
                  <a:cubicBezTo>
                    <a:pt x="970" y="14307"/>
                    <a:pt x="1058" y="14278"/>
                    <a:pt x="1557" y="14630"/>
                  </a:cubicBezTo>
                  <a:lnTo>
                    <a:pt x="2233" y="14630"/>
                  </a:lnTo>
                  <a:cubicBezTo>
                    <a:pt x="2674" y="13426"/>
                    <a:pt x="2850" y="11839"/>
                    <a:pt x="3144" y="10576"/>
                  </a:cubicBezTo>
                  <a:cubicBezTo>
                    <a:pt x="3261" y="10018"/>
                    <a:pt x="3349" y="9489"/>
                    <a:pt x="3379" y="8931"/>
                  </a:cubicBezTo>
                  <a:cubicBezTo>
                    <a:pt x="3379" y="8079"/>
                    <a:pt x="3291" y="7198"/>
                    <a:pt x="3114" y="6375"/>
                  </a:cubicBezTo>
                  <a:cubicBezTo>
                    <a:pt x="2732" y="4260"/>
                    <a:pt x="2351" y="2115"/>
                    <a:pt x="1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4"/>
            <p:cNvSpPr/>
            <p:nvPr/>
          </p:nvSpPr>
          <p:spPr>
            <a:xfrm>
              <a:off x="1267144" y="2977326"/>
              <a:ext cx="315358" cy="451504"/>
            </a:xfrm>
            <a:custGeom>
              <a:rect b="b" l="l" r="r" t="t"/>
              <a:pathLst>
                <a:path extrusionOk="0" h="10516" w="7345">
                  <a:moveTo>
                    <a:pt x="7345" y="1"/>
                  </a:moveTo>
                  <a:lnTo>
                    <a:pt x="7345" y="1"/>
                  </a:lnTo>
                  <a:cubicBezTo>
                    <a:pt x="5377" y="3291"/>
                    <a:pt x="2938" y="7668"/>
                    <a:pt x="1234" y="8961"/>
                  </a:cubicBezTo>
                  <a:lnTo>
                    <a:pt x="1" y="9930"/>
                  </a:lnTo>
                  <a:cubicBezTo>
                    <a:pt x="472" y="10347"/>
                    <a:pt x="996" y="10515"/>
                    <a:pt x="1524" y="10515"/>
                  </a:cubicBezTo>
                  <a:cubicBezTo>
                    <a:pt x="2670" y="10515"/>
                    <a:pt x="3831" y="9716"/>
                    <a:pt x="4495" y="8931"/>
                  </a:cubicBezTo>
                  <a:cubicBezTo>
                    <a:pt x="5435" y="7815"/>
                    <a:pt x="6052" y="6258"/>
                    <a:pt x="6493" y="4701"/>
                  </a:cubicBezTo>
                  <a:cubicBezTo>
                    <a:pt x="6934" y="3173"/>
                    <a:pt x="7227" y="1587"/>
                    <a:pt x="7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4"/>
            <p:cNvSpPr/>
            <p:nvPr/>
          </p:nvSpPr>
          <p:spPr>
            <a:xfrm>
              <a:off x="1262121" y="3112313"/>
              <a:ext cx="215705" cy="318234"/>
            </a:xfrm>
            <a:custGeom>
              <a:rect b="b" l="l" r="r" t="t"/>
              <a:pathLst>
                <a:path extrusionOk="0" h="7412" w="5024">
                  <a:moveTo>
                    <a:pt x="5024" y="0"/>
                  </a:moveTo>
                  <a:cubicBezTo>
                    <a:pt x="4172" y="529"/>
                    <a:pt x="4025" y="1675"/>
                    <a:pt x="3643" y="2585"/>
                  </a:cubicBezTo>
                  <a:cubicBezTo>
                    <a:pt x="3408" y="3143"/>
                    <a:pt x="3085" y="3672"/>
                    <a:pt x="2673" y="4113"/>
                  </a:cubicBezTo>
                  <a:cubicBezTo>
                    <a:pt x="2203" y="4612"/>
                    <a:pt x="1675" y="4994"/>
                    <a:pt x="1205" y="5435"/>
                  </a:cubicBezTo>
                  <a:cubicBezTo>
                    <a:pt x="735" y="5876"/>
                    <a:pt x="118" y="6081"/>
                    <a:pt x="0" y="6698"/>
                  </a:cubicBezTo>
                  <a:cubicBezTo>
                    <a:pt x="507" y="7152"/>
                    <a:pt x="1159" y="7411"/>
                    <a:pt x="1824" y="7411"/>
                  </a:cubicBezTo>
                  <a:cubicBezTo>
                    <a:pt x="1892" y="7411"/>
                    <a:pt x="1960" y="7409"/>
                    <a:pt x="2027" y="7403"/>
                  </a:cubicBezTo>
                  <a:lnTo>
                    <a:pt x="2615" y="7344"/>
                  </a:lnTo>
                  <a:cubicBezTo>
                    <a:pt x="3584" y="6992"/>
                    <a:pt x="4260" y="6022"/>
                    <a:pt x="4524" y="5024"/>
                  </a:cubicBezTo>
                  <a:cubicBezTo>
                    <a:pt x="4759" y="3995"/>
                    <a:pt x="4789" y="2967"/>
                    <a:pt x="4671" y="1910"/>
                  </a:cubicBezTo>
                  <a:cubicBezTo>
                    <a:pt x="4642" y="1263"/>
                    <a:pt x="4612" y="529"/>
                    <a:pt x="5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4"/>
            <p:cNvSpPr/>
            <p:nvPr/>
          </p:nvSpPr>
          <p:spPr>
            <a:xfrm>
              <a:off x="1038859" y="2508733"/>
              <a:ext cx="94629" cy="2457428"/>
            </a:xfrm>
            <a:custGeom>
              <a:rect b="b" l="l" r="r" t="t"/>
              <a:pathLst>
                <a:path extrusionOk="0" h="57236" w="2204">
                  <a:moveTo>
                    <a:pt x="393" y="1"/>
                  </a:moveTo>
                  <a:cubicBezTo>
                    <a:pt x="191" y="1"/>
                    <a:pt x="0" y="133"/>
                    <a:pt x="30" y="398"/>
                  </a:cubicBezTo>
                  <a:cubicBezTo>
                    <a:pt x="705" y="8183"/>
                    <a:pt x="1175" y="15968"/>
                    <a:pt x="1293" y="23753"/>
                  </a:cubicBezTo>
                  <a:cubicBezTo>
                    <a:pt x="1410" y="30627"/>
                    <a:pt x="1264" y="37501"/>
                    <a:pt x="970" y="44376"/>
                  </a:cubicBezTo>
                  <a:cubicBezTo>
                    <a:pt x="793" y="48547"/>
                    <a:pt x="558" y="52690"/>
                    <a:pt x="323" y="56861"/>
                  </a:cubicBezTo>
                  <a:cubicBezTo>
                    <a:pt x="309" y="57111"/>
                    <a:pt x="500" y="57236"/>
                    <a:pt x="698" y="57236"/>
                  </a:cubicBezTo>
                  <a:cubicBezTo>
                    <a:pt x="896" y="57236"/>
                    <a:pt x="1102" y="57111"/>
                    <a:pt x="1117" y="56861"/>
                  </a:cubicBezTo>
                  <a:cubicBezTo>
                    <a:pt x="1528" y="49664"/>
                    <a:pt x="1910" y="42496"/>
                    <a:pt x="2057" y="35298"/>
                  </a:cubicBezTo>
                  <a:cubicBezTo>
                    <a:pt x="2204" y="28247"/>
                    <a:pt x="2115" y="21226"/>
                    <a:pt x="1763" y="14176"/>
                  </a:cubicBezTo>
                  <a:cubicBezTo>
                    <a:pt x="1557" y="9593"/>
                    <a:pt x="1234" y="4980"/>
                    <a:pt x="823" y="398"/>
                  </a:cubicBezTo>
                  <a:cubicBezTo>
                    <a:pt x="808" y="133"/>
                    <a:pt x="595"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4"/>
            <p:cNvSpPr/>
            <p:nvPr/>
          </p:nvSpPr>
          <p:spPr>
            <a:xfrm>
              <a:off x="952044" y="3345923"/>
              <a:ext cx="405435" cy="1618650"/>
            </a:xfrm>
            <a:custGeom>
              <a:rect b="b" l="l" r="r" t="t"/>
              <a:pathLst>
                <a:path extrusionOk="0" h="37700" w="9443">
                  <a:moveTo>
                    <a:pt x="8971" y="1"/>
                  </a:moveTo>
                  <a:cubicBezTo>
                    <a:pt x="8809" y="1"/>
                    <a:pt x="8644" y="87"/>
                    <a:pt x="8573" y="288"/>
                  </a:cubicBezTo>
                  <a:cubicBezTo>
                    <a:pt x="6928" y="5047"/>
                    <a:pt x="5577" y="9953"/>
                    <a:pt x="4490" y="14888"/>
                  </a:cubicBezTo>
                  <a:cubicBezTo>
                    <a:pt x="3491" y="19412"/>
                    <a:pt x="2727" y="23966"/>
                    <a:pt x="1846" y="28520"/>
                  </a:cubicBezTo>
                  <a:cubicBezTo>
                    <a:pt x="1288" y="31399"/>
                    <a:pt x="700" y="34307"/>
                    <a:pt x="54" y="37215"/>
                  </a:cubicBezTo>
                  <a:cubicBezTo>
                    <a:pt x="0" y="37501"/>
                    <a:pt x="261" y="37700"/>
                    <a:pt x="494" y="37700"/>
                  </a:cubicBezTo>
                  <a:cubicBezTo>
                    <a:pt x="645" y="37700"/>
                    <a:pt x="783" y="37617"/>
                    <a:pt x="818" y="37421"/>
                  </a:cubicBezTo>
                  <a:cubicBezTo>
                    <a:pt x="2933" y="27961"/>
                    <a:pt x="4226" y="18326"/>
                    <a:pt x="6752" y="8954"/>
                  </a:cubicBezTo>
                  <a:cubicBezTo>
                    <a:pt x="7516" y="6104"/>
                    <a:pt x="8368" y="3284"/>
                    <a:pt x="9337" y="493"/>
                  </a:cubicBezTo>
                  <a:cubicBezTo>
                    <a:pt x="9443" y="194"/>
                    <a:pt x="9211" y="1"/>
                    <a:pt x="8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4"/>
            <p:cNvSpPr/>
            <p:nvPr/>
          </p:nvSpPr>
          <p:spPr>
            <a:xfrm>
              <a:off x="669275" y="2697304"/>
              <a:ext cx="526040" cy="2078741"/>
            </a:xfrm>
            <a:custGeom>
              <a:rect b="b" l="l" r="r" t="t"/>
              <a:pathLst>
                <a:path extrusionOk="0" h="48416" w="12252">
                  <a:moveTo>
                    <a:pt x="1" y="1"/>
                  </a:moveTo>
                  <a:lnTo>
                    <a:pt x="1" y="1"/>
                  </a:lnTo>
                  <a:cubicBezTo>
                    <a:pt x="2028" y="13309"/>
                    <a:pt x="5729" y="23767"/>
                    <a:pt x="6287" y="37457"/>
                  </a:cubicBezTo>
                  <a:lnTo>
                    <a:pt x="9137" y="48415"/>
                  </a:lnTo>
                  <a:cubicBezTo>
                    <a:pt x="12251" y="28997"/>
                    <a:pt x="7316" y="1771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4"/>
            <p:cNvSpPr/>
            <p:nvPr/>
          </p:nvSpPr>
          <p:spPr>
            <a:xfrm>
              <a:off x="591090" y="3306551"/>
              <a:ext cx="485638" cy="1828945"/>
            </a:xfrm>
            <a:custGeom>
              <a:rect b="b" l="l" r="r" t="t"/>
              <a:pathLst>
                <a:path extrusionOk="0" h="42598" w="11311">
                  <a:moveTo>
                    <a:pt x="0" y="0"/>
                  </a:moveTo>
                  <a:lnTo>
                    <a:pt x="9195" y="42598"/>
                  </a:lnTo>
                  <a:lnTo>
                    <a:pt x="11311" y="34401"/>
                  </a:lnTo>
                  <a:cubicBezTo>
                    <a:pt x="10547" y="21857"/>
                    <a:pt x="6346" y="1089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4"/>
            <p:cNvSpPr/>
            <p:nvPr/>
          </p:nvSpPr>
          <p:spPr>
            <a:xfrm>
              <a:off x="983344" y="4364770"/>
              <a:ext cx="503327" cy="775793"/>
            </a:xfrm>
            <a:custGeom>
              <a:rect b="b" l="l" r="r" t="t"/>
              <a:pathLst>
                <a:path extrusionOk="0" h="18069" w="11723">
                  <a:moveTo>
                    <a:pt x="11722" y="1"/>
                  </a:moveTo>
                  <a:cubicBezTo>
                    <a:pt x="6757" y="2880"/>
                    <a:pt x="2880" y="7287"/>
                    <a:pt x="647" y="12575"/>
                  </a:cubicBezTo>
                  <a:lnTo>
                    <a:pt x="1" y="18068"/>
                  </a:lnTo>
                  <a:cubicBezTo>
                    <a:pt x="3585" y="11840"/>
                    <a:pt x="7492" y="5818"/>
                    <a:pt x="11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74"/>
          <p:cNvSpPr txBox="1"/>
          <p:nvPr>
            <p:ph type="title"/>
          </p:nvPr>
        </p:nvSpPr>
        <p:spPr>
          <a:xfrm>
            <a:off x="1515050" y="-421850"/>
            <a:ext cx="5742000" cy="26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0"/>
              <a:t>Thank You</a:t>
            </a:r>
            <a:endParaRPr sz="10000"/>
          </a:p>
        </p:txBody>
      </p:sp>
      <p:grpSp>
        <p:nvGrpSpPr>
          <p:cNvPr id="1602" name="Google Shape;1602;p74"/>
          <p:cNvGrpSpPr/>
          <p:nvPr/>
        </p:nvGrpSpPr>
        <p:grpSpPr>
          <a:xfrm>
            <a:off x="7706924" y="2803402"/>
            <a:ext cx="686255" cy="2287667"/>
            <a:chOff x="591090" y="1835641"/>
            <a:chExt cx="991412" cy="3304922"/>
          </a:xfrm>
        </p:grpSpPr>
        <p:sp>
          <p:nvSpPr>
            <p:cNvPr id="1603" name="Google Shape;1603;p74"/>
            <p:cNvSpPr/>
            <p:nvPr/>
          </p:nvSpPr>
          <p:spPr>
            <a:xfrm>
              <a:off x="1057750" y="3683692"/>
              <a:ext cx="433944" cy="1331973"/>
            </a:xfrm>
            <a:custGeom>
              <a:rect b="b" l="l" r="r" t="t"/>
              <a:pathLst>
                <a:path extrusionOk="0" h="31023" w="10107">
                  <a:moveTo>
                    <a:pt x="10107" y="0"/>
                  </a:moveTo>
                  <a:lnTo>
                    <a:pt x="10107" y="0"/>
                  </a:lnTo>
                  <a:cubicBezTo>
                    <a:pt x="6023" y="4701"/>
                    <a:pt x="2792" y="10106"/>
                    <a:pt x="618" y="15952"/>
                  </a:cubicBezTo>
                  <a:lnTo>
                    <a:pt x="1" y="31023"/>
                  </a:lnTo>
                  <a:cubicBezTo>
                    <a:pt x="2968" y="20535"/>
                    <a:pt x="6346" y="10194"/>
                    <a:pt x="10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4"/>
            <p:cNvSpPr/>
            <p:nvPr/>
          </p:nvSpPr>
          <p:spPr>
            <a:xfrm>
              <a:off x="930362" y="1844228"/>
              <a:ext cx="237173" cy="742131"/>
            </a:xfrm>
            <a:custGeom>
              <a:rect b="b" l="l" r="r" t="t"/>
              <a:pathLst>
                <a:path extrusionOk="0" h="17285" w="5524">
                  <a:moveTo>
                    <a:pt x="2733" y="0"/>
                  </a:moveTo>
                  <a:cubicBezTo>
                    <a:pt x="2664" y="0"/>
                    <a:pt x="2596" y="13"/>
                    <a:pt x="2527" y="40"/>
                  </a:cubicBezTo>
                  <a:cubicBezTo>
                    <a:pt x="2292" y="187"/>
                    <a:pt x="2116" y="393"/>
                    <a:pt x="2057" y="657"/>
                  </a:cubicBezTo>
                  <a:cubicBezTo>
                    <a:pt x="559" y="4035"/>
                    <a:pt x="1" y="7766"/>
                    <a:pt x="500" y="11468"/>
                  </a:cubicBezTo>
                  <a:cubicBezTo>
                    <a:pt x="765" y="13612"/>
                    <a:pt x="1499" y="15875"/>
                    <a:pt x="3174" y="17285"/>
                  </a:cubicBezTo>
                  <a:lnTo>
                    <a:pt x="5230" y="15757"/>
                  </a:lnTo>
                  <a:cubicBezTo>
                    <a:pt x="5524" y="12261"/>
                    <a:pt x="5436" y="8706"/>
                    <a:pt x="4936" y="5210"/>
                  </a:cubicBezTo>
                  <a:cubicBezTo>
                    <a:pt x="4731" y="3683"/>
                    <a:pt x="4437" y="2096"/>
                    <a:pt x="3673" y="745"/>
                  </a:cubicBezTo>
                  <a:cubicBezTo>
                    <a:pt x="3474" y="373"/>
                    <a:pt x="3108" y="0"/>
                    <a:pt x="2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4"/>
            <p:cNvSpPr/>
            <p:nvPr/>
          </p:nvSpPr>
          <p:spPr>
            <a:xfrm>
              <a:off x="1030014" y="1835641"/>
              <a:ext cx="35378" cy="25675"/>
            </a:xfrm>
            <a:custGeom>
              <a:rect b="b" l="l" r="r" t="t"/>
              <a:pathLst>
                <a:path extrusionOk="0" h="598" w="824">
                  <a:moveTo>
                    <a:pt x="447" y="0"/>
                  </a:moveTo>
                  <a:cubicBezTo>
                    <a:pt x="425" y="0"/>
                    <a:pt x="404" y="2"/>
                    <a:pt x="383" y="5"/>
                  </a:cubicBezTo>
                  <a:cubicBezTo>
                    <a:pt x="148" y="5"/>
                    <a:pt x="1" y="181"/>
                    <a:pt x="1" y="328"/>
                  </a:cubicBezTo>
                  <a:cubicBezTo>
                    <a:pt x="27" y="486"/>
                    <a:pt x="195" y="597"/>
                    <a:pt x="378" y="597"/>
                  </a:cubicBezTo>
                  <a:cubicBezTo>
                    <a:pt x="399" y="597"/>
                    <a:pt x="420" y="596"/>
                    <a:pt x="441" y="593"/>
                  </a:cubicBezTo>
                  <a:cubicBezTo>
                    <a:pt x="647" y="563"/>
                    <a:pt x="823" y="416"/>
                    <a:pt x="823" y="240"/>
                  </a:cubicBezTo>
                  <a:cubicBezTo>
                    <a:pt x="797" y="108"/>
                    <a:pt x="629"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4"/>
            <p:cNvSpPr/>
            <p:nvPr/>
          </p:nvSpPr>
          <p:spPr>
            <a:xfrm>
              <a:off x="1059983" y="1859513"/>
              <a:ext cx="33146" cy="27049"/>
            </a:xfrm>
            <a:custGeom>
              <a:rect b="b" l="l" r="r" t="t"/>
              <a:pathLst>
                <a:path extrusionOk="0" h="630" w="772">
                  <a:moveTo>
                    <a:pt x="486" y="0"/>
                  </a:moveTo>
                  <a:cubicBezTo>
                    <a:pt x="282" y="0"/>
                    <a:pt x="0" y="248"/>
                    <a:pt x="213" y="418"/>
                  </a:cubicBezTo>
                  <a:cubicBezTo>
                    <a:pt x="278" y="548"/>
                    <a:pt x="405" y="629"/>
                    <a:pt x="515" y="629"/>
                  </a:cubicBezTo>
                  <a:cubicBezTo>
                    <a:pt x="555" y="629"/>
                    <a:pt x="593" y="618"/>
                    <a:pt x="625" y="595"/>
                  </a:cubicBezTo>
                  <a:cubicBezTo>
                    <a:pt x="772" y="536"/>
                    <a:pt x="772" y="330"/>
                    <a:pt x="654" y="125"/>
                  </a:cubicBezTo>
                  <a:cubicBezTo>
                    <a:pt x="630" y="36"/>
                    <a:pt x="563"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4"/>
            <p:cNvSpPr/>
            <p:nvPr/>
          </p:nvSpPr>
          <p:spPr>
            <a:xfrm>
              <a:off x="1035081" y="1864665"/>
              <a:ext cx="27779" cy="34434"/>
            </a:xfrm>
            <a:custGeom>
              <a:rect b="b" l="l" r="r" t="t"/>
              <a:pathLst>
                <a:path extrusionOk="0" h="802" w="647">
                  <a:moveTo>
                    <a:pt x="309" y="1"/>
                  </a:moveTo>
                  <a:cubicBezTo>
                    <a:pt x="294" y="1"/>
                    <a:pt x="280" y="2"/>
                    <a:pt x="265" y="5"/>
                  </a:cubicBezTo>
                  <a:cubicBezTo>
                    <a:pt x="118" y="34"/>
                    <a:pt x="0" y="210"/>
                    <a:pt x="59" y="445"/>
                  </a:cubicBezTo>
                  <a:cubicBezTo>
                    <a:pt x="86" y="660"/>
                    <a:pt x="236" y="802"/>
                    <a:pt x="373" y="802"/>
                  </a:cubicBezTo>
                  <a:cubicBezTo>
                    <a:pt x="386" y="802"/>
                    <a:pt x="399" y="800"/>
                    <a:pt x="411" y="798"/>
                  </a:cubicBezTo>
                  <a:cubicBezTo>
                    <a:pt x="558" y="798"/>
                    <a:pt x="646" y="592"/>
                    <a:pt x="617" y="357"/>
                  </a:cubicBezTo>
                  <a:cubicBezTo>
                    <a:pt x="590" y="142"/>
                    <a:pt x="46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4"/>
            <p:cNvSpPr/>
            <p:nvPr/>
          </p:nvSpPr>
          <p:spPr>
            <a:xfrm>
              <a:off x="1007302" y="1860415"/>
              <a:ext cx="29067" cy="31600"/>
            </a:xfrm>
            <a:custGeom>
              <a:rect b="b" l="l" r="r" t="t"/>
              <a:pathLst>
                <a:path extrusionOk="0" h="736" w="677">
                  <a:moveTo>
                    <a:pt x="420" y="0"/>
                  </a:moveTo>
                  <a:cubicBezTo>
                    <a:pt x="294" y="0"/>
                    <a:pt x="162" y="106"/>
                    <a:pt x="89" y="251"/>
                  </a:cubicBezTo>
                  <a:cubicBezTo>
                    <a:pt x="1" y="427"/>
                    <a:pt x="30" y="603"/>
                    <a:pt x="177" y="721"/>
                  </a:cubicBezTo>
                  <a:cubicBezTo>
                    <a:pt x="203" y="731"/>
                    <a:pt x="230" y="736"/>
                    <a:pt x="257" y="736"/>
                  </a:cubicBezTo>
                  <a:cubicBezTo>
                    <a:pt x="384" y="736"/>
                    <a:pt x="516" y="631"/>
                    <a:pt x="588" y="486"/>
                  </a:cubicBezTo>
                  <a:cubicBezTo>
                    <a:pt x="677" y="280"/>
                    <a:pt x="618" y="74"/>
                    <a:pt x="500" y="16"/>
                  </a:cubicBezTo>
                  <a:cubicBezTo>
                    <a:pt x="474" y="5"/>
                    <a:pt x="447"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4"/>
            <p:cNvSpPr/>
            <p:nvPr/>
          </p:nvSpPr>
          <p:spPr>
            <a:xfrm>
              <a:off x="1088063" y="1889825"/>
              <a:ext cx="25246" cy="28294"/>
            </a:xfrm>
            <a:custGeom>
              <a:rect b="b" l="l" r="r" t="t"/>
              <a:pathLst>
                <a:path extrusionOk="0" h="659" w="588">
                  <a:moveTo>
                    <a:pt x="222" y="1"/>
                  </a:moveTo>
                  <a:cubicBezTo>
                    <a:pt x="207" y="1"/>
                    <a:pt x="191" y="3"/>
                    <a:pt x="176" y="6"/>
                  </a:cubicBezTo>
                  <a:cubicBezTo>
                    <a:pt x="29" y="94"/>
                    <a:pt x="0" y="271"/>
                    <a:pt x="59" y="418"/>
                  </a:cubicBezTo>
                  <a:cubicBezTo>
                    <a:pt x="136" y="571"/>
                    <a:pt x="257" y="658"/>
                    <a:pt x="365" y="658"/>
                  </a:cubicBezTo>
                  <a:cubicBezTo>
                    <a:pt x="381" y="658"/>
                    <a:pt x="396" y="656"/>
                    <a:pt x="411" y="653"/>
                  </a:cubicBezTo>
                  <a:cubicBezTo>
                    <a:pt x="529" y="535"/>
                    <a:pt x="588" y="388"/>
                    <a:pt x="499" y="241"/>
                  </a:cubicBezTo>
                  <a:cubicBezTo>
                    <a:pt x="448" y="87"/>
                    <a:pt x="330" y="1"/>
                    <a:pt x="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4"/>
            <p:cNvSpPr/>
            <p:nvPr/>
          </p:nvSpPr>
          <p:spPr>
            <a:xfrm>
              <a:off x="1017392" y="1898670"/>
              <a:ext cx="22756" cy="26963"/>
            </a:xfrm>
            <a:custGeom>
              <a:rect b="b" l="l" r="r" t="t"/>
              <a:pathLst>
                <a:path extrusionOk="0" h="628" w="530">
                  <a:moveTo>
                    <a:pt x="279" y="0"/>
                  </a:moveTo>
                  <a:cubicBezTo>
                    <a:pt x="178" y="0"/>
                    <a:pt x="85" y="87"/>
                    <a:pt x="60" y="241"/>
                  </a:cubicBezTo>
                  <a:cubicBezTo>
                    <a:pt x="1" y="417"/>
                    <a:pt x="60" y="593"/>
                    <a:pt x="207" y="623"/>
                  </a:cubicBezTo>
                  <a:cubicBezTo>
                    <a:pt x="219" y="626"/>
                    <a:pt x="231" y="627"/>
                    <a:pt x="243" y="627"/>
                  </a:cubicBezTo>
                  <a:cubicBezTo>
                    <a:pt x="347" y="627"/>
                    <a:pt x="445" y="517"/>
                    <a:pt x="471" y="358"/>
                  </a:cubicBezTo>
                  <a:cubicBezTo>
                    <a:pt x="530" y="212"/>
                    <a:pt x="471" y="65"/>
                    <a:pt x="324" y="6"/>
                  </a:cubicBezTo>
                  <a:cubicBezTo>
                    <a:pt x="309" y="2"/>
                    <a:pt x="294"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4"/>
            <p:cNvSpPr/>
            <p:nvPr/>
          </p:nvSpPr>
          <p:spPr>
            <a:xfrm>
              <a:off x="989656" y="1896995"/>
              <a:ext cx="27779" cy="30355"/>
            </a:xfrm>
            <a:custGeom>
              <a:rect b="b" l="l" r="r" t="t"/>
              <a:pathLst>
                <a:path extrusionOk="0" h="707" w="647">
                  <a:moveTo>
                    <a:pt x="393" y="0"/>
                  </a:moveTo>
                  <a:cubicBezTo>
                    <a:pt x="274" y="0"/>
                    <a:pt x="161" y="106"/>
                    <a:pt x="89" y="251"/>
                  </a:cubicBezTo>
                  <a:cubicBezTo>
                    <a:pt x="1" y="397"/>
                    <a:pt x="30" y="574"/>
                    <a:pt x="177" y="691"/>
                  </a:cubicBezTo>
                  <a:cubicBezTo>
                    <a:pt x="198" y="702"/>
                    <a:pt x="220" y="706"/>
                    <a:pt x="244" y="706"/>
                  </a:cubicBezTo>
                  <a:cubicBezTo>
                    <a:pt x="354" y="706"/>
                    <a:pt x="486" y="601"/>
                    <a:pt x="559" y="456"/>
                  </a:cubicBezTo>
                  <a:cubicBezTo>
                    <a:pt x="647" y="309"/>
                    <a:pt x="588" y="133"/>
                    <a:pt x="471" y="16"/>
                  </a:cubicBezTo>
                  <a:cubicBezTo>
                    <a:pt x="445" y="5"/>
                    <a:pt x="419"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4"/>
            <p:cNvSpPr/>
            <p:nvPr/>
          </p:nvSpPr>
          <p:spPr>
            <a:xfrm>
              <a:off x="1065350" y="1892401"/>
              <a:ext cx="22713" cy="26963"/>
            </a:xfrm>
            <a:custGeom>
              <a:rect b="b" l="l" r="r" t="t"/>
              <a:pathLst>
                <a:path extrusionOk="0" h="628" w="529">
                  <a:moveTo>
                    <a:pt x="213" y="1"/>
                  </a:moveTo>
                  <a:cubicBezTo>
                    <a:pt x="201" y="1"/>
                    <a:pt x="189" y="2"/>
                    <a:pt x="176" y="5"/>
                  </a:cubicBezTo>
                  <a:cubicBezTo>
                    <a:pt x="59" y="64"/>
                    <a:pt x="0" y="211"/>
                    <a:pt x="30" y="387"/>
                  </a:cubicBezTo>
                  <a:cubicBezTo>
                    <a:pt x="55" y="541"/>
                    <a:pt x="170" y="628"/>
                    <a:pt x="277" y="628"/>
                  </a:cubicBezTo>
                  <a:cubicBezTo>
                    <a:pt x="293" y="628"/>
                    <a:pt x="308" y="626"/>
                    <a:pt x="323" y="622"/>
                  </a:cubicBezTo>
                  <a:cubicBezTo>
                    <a:pt x="470" y="563"/>
                    <a:pt x="529" y="416"/>
                    <a:pt x="470" y="269"/>
                  </a:cubicBezTo>
                  <a:cubicBezTo>
                    <a:pt x="418" y="111"/>
                    <a:pt x="318"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4"/>
            <p:cNvSpPr/>
            <p:nvPr/>
          </p:nvSpPr>
          <p:spPr>
            <a:xfrm>
              <a:off x="1042637" y="1905196"/>
              <a:ext cx="22756" cy="31600"/>
            </a:xfrm>
            <a:custGeom>
              <a:rect b="b" l="l" r="r" t="t"/>
              <a:pathLst>
                <a:path extrusionOk="0" h="736" w="530">
                  <a:moveTo>
                    <a:pt x="265" y="1"/>
                  </a:moveTo>
                  <a:cubicBezTo>
                    <a:pt x="118" y="1"/>
                    <a:pt x="0" y="177"/>
                    <a:pt x="0" y="383"/>
                  </a:cubicBezTo>
                  <a:cubicBezTo>
                    <a:pt x="30" y="559"/>
                    <a:pt x="147" y="735"/>
                    <a:pt x="265" y="735"/>
                  </a:cubicBezTo>
                  <a:cubicBezTo>
                    <a:pt x="412" y="706"/>
                    <a:pt x="529" y="588"/>
                    <a:pt x="529" y="383"/>
                  </a:cubicBezTo>
                  <a:cubicBezTo>
                    <a:pt x="500" y="148"/>
                    <a:pt x="382"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4"/>
            <p:cNvSpPr/>
            <p:nvPr/>
          </p:nvSpPr>
          <p:spPr>
            <a:xfrm>
              <a:off x="1096864" y="1922713"/>
              <a:ext cx="27779" cy="34434"/>
            </a:xfrm>
            <a:custGeom>
              <a:rect b="b" l="l" r="r" t="t"/>
              <a:pathLst>
                <a:path extrusionOk="0" h="802" w="647">
                  <a:moveTo>
                    <a:pt x="274" y="0"/>
                  </a:moveTo>
                  <a:cubicBezTo>
                    <a:pt x="261" y="0"/>
                    <a:pt x="248" y="2"/>
                    <a:pt x="236" y="4"/>
                  </a:cubicBezTo>
                  <a:cubicBezTo>
                    <a:pt x="89" y="33"/>
                    <a:pt x="1" y="239"/>
                    <a:pt x="59" y="474"/>
                  </a:cubicBezTo>
                  <a:cubicBezTo>
                    <a:pt x="86" y="662"/>
                    <a:pt x="236" y="801"/>
                    <a:pt x="374" y="801"/>
                  </a:cubicBezTo>
                  <a:cubicBezTo>
                    <a:pt x="387" y="801"/>
                    <a:pt x="399" y="800"/>
                    <a:pt x="412" y="797"/>
                  </a:cubicBezTo>
                  <a:cubicBezTo>
                    <a:pt x="559" y="768"/>
                    <a:pt x="647" y="562"/>
                    <a:pt x="588" y="327"/>
                  </a:cubicBezTo>
                  <a:cubicBezTo>
                    <a:pt x="561" y="139"/>
                    <a:pt x="412"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4"/>
            <p:cNvSpPr/>
            <p:nvPr/>
          </p:nvSpPr>
          <p:spPr>
            <a:xfrm>
              <a:off x="1009835" y="1930270"/>
              <a:ext cx="30312" cy="36924"/>
            </a:xfrm>
            <a:custGeom>
              <a:rect b="b" l="l" r="r" t="t"/>
              <a:pathLst>
                <a:path extrusionOk="0" h="860" w="706">
                  <a:moveTo>
                    <a:pt x="396" y="1"/>
                  </a:moveTo>
                  <a:cubicBezTo>
                    <a:pt x="236" y="1"/>
                    <a:pt x="86" y="142"/>
                    <a:pt x="59" y="357"/>
                  </a:cubicBezTo>
                  <a:cubicBezTo>
                    <a:pt x="1" y="592"/>
                    <a:pt x="89" y="827"/>
                    <a:pt x="236" y="856"/>
                  </a:cubicBezTo>
                  <a:cubicBezTo>
                    <a:pt x="249" y="858"/>
                    <a:pt x="262" y="860"/>
                    <a:pt x="275" y="860"/>
                  </a:cubicBezTo>
                  <a:cubicBezTo>
                    <a:pt x="437" y="860"/>
                    <a:pt x="592" y="694"/>
                    <a:pt x="647" y="504"/>
                  </a:cubicBezTo>
                  <a:cubicBezTo>
                    <a:pt x="706" y="269"/>
                    <a:pt x="618" y="4"/>
                    <a:pt x="441" y="4"/>
                  </a:cubicBezTo>
                  <a:cubicBezTo>
                    <a:pt x="426" y="2"/>
                    <a:pt x="411"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4"/>
            <p:cNvSpPr/>
            <p:nvPr/>
          </p:nvSpPr>
          <p:spPr>
            <a:xfrm>
              <a:off x="973254" y="1934220"/>
              <a:ext cx="34090" cy="35336"/>
            </a:xfrm>
            <a:custGeom>
              <a:rect b="b" l="l" r="r" t="t"/>
              <a:pathLst>
                <a:path extrusionOk="0" h="823" w="794">
                  <a:moveTo>
                    <a:pt x="453" y="1"/>
                  </a:moveTo>
                  <a:cubicBezTo>
                    <a:pt x="325" y="1"/>
                    <a:pt x="186" y="112"/>
                    <a:pt x="118" y="294"/>
                  </a:cubicBezTo>
                  <a:cubicBezTo>
                    <a:pt x="1" y="471"/>
                    <a:pt x="30" y="706"/>
                    <a:pt x="206" y="794"/>
                  </a:cubicBezTo>
                  <a:cubicBezTo>
                    <a:pt x="246" y="814"/>
                    <a:pt x="287" y="823"/>
                    <a:pt x="328" y="823"/>
                  </a:cubicBezTo>
                  <a:cubicBezTo>
                    <a:pt x="469" y="823"/>
                    <a:pt x="608" y="711"/>
                    <a:pt x="676" y="529"/>
                  </a:cubicBezTo>
                  <a:cubicBezTo>
                    <a:pt x="794" y="353"/>
                    <a:pt x="735" y="118"/>
                    <a:pt x="559" y="30"/>
                  </a:cubicBezTo>
                  <a:cubicBezTo>
                    <a:pt x="526" y="10"/>
                    <a:pt x="490"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4"/>
            <p:cNvSpPr/>
            <p:nvPr/>
          </p:nvSpPr>
          <p:spPr>
            <a:xfrm>
              <a:off x="1066595" y="1926492"/>
              <a:ext cx="27779" cy="33146"/>
            </a:xfrm>
            <a:custGeom>
              <a:rect b="b" l="l" r="r" t="t"/>
              <a:pathLst>
                <a:path extrusionOk="0" h="772" w="647">
                  <a:moveTo>
                    <a:pt x="303" y="0"/>
                  </a:moveTo>
                  <a:cubicBezTo>
                    <a:pt x="290" y="0"/>
                    <a:pt x="278" y="2"/>
                    <a:pt x="265" y="4"/>
                  </a:cubicBezTo>
                  <a:cubicBezTo>
                    <a:pt x="89" y="34"/>
                    <a:pt x="1" y="239"/>
                    <a:pt x="59" y="445"/>
                  </a:cubicBezTo>
                  <a:cubicBezTo>
                    <a:pt x="113" y="633"/>
                    <a:pt x="240" y="772"/>
                    <a:pt x="374" y="772"/>
                  </a:cubicBezTo>
                  <a:cubicBezTo>
                    <a:pt x="387" y="772"/>
                    <a:pt x="399" y="771"/>
                    <a:pt x="412" y="768"/>
                  </a:cubicBezTo>
                  <a:cubicBezTo>
                    <a:pt x="559" y="739"/>
                    <a:pt x="647" y="562"/>
                    <a:pt x="588" y="327"/>
                  </a:cubicBezTo>
                  <a:cubicBezTo>
                    <a:pt x="561" y="139"/>
                    <a:pt x="436"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4"/>
            <p:cNvSpPr/>
            <p:nvPr/>
          </p:nvSpPr>
          <p:spPr>
            <a:xfrm>
              <a:off x="1041392" y="1945469"/>
              <a:ext cx="29024" cy="39243"/>
            </a:xfrm>
            <a:custGeom>
              <a:rect b="b" l="l" r="r" t="t"/>
              <a:pathLst>
                <a:path extrusionOk="0" h="914" w="676">
                  <a:moveTo>
                    <a:pt x="357" y="0"/>
                  </a:moveTo>
                  <a:cubicBezTo>
                    <a:pt x="346" y="0"/>
                    <a:pt x="334" y="1"/>
                    <a:pt x="323" y="3"/>
                  </a:cubicBezTo>
                  <a:cubicBezTo>
                    <a:pt x="147" y="3"/>
                    <a:pt x="0" y="209"/>
                    <a:pt x="0" y="473"/>
                  </a:cubicBezTo>
                  <a:cubicBezTo>
                    <a:pt x="29" y="737"/>
                    <a:pt x="176" y="914"/>
                    <a:pt x="353" y="914"/>
                  </a:cubicBezTo>
                  <a:cubicBezTo>
                    <a:pt x="558" y="914"/>
                    <a:pt x="676" y="708"/>
                    <a:pt x="676" y="444"/>
                  </a:cubicBezTo>
                  <a:cubicBezTo>
                    <a:pt x="676" y="196"/>
                    <a:pt x="521"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4"/>
            <p:cNvSpPr/>
            <p:nvPr/>
          </p:nvSpPr>
          <p:spPr>
            <a:xfrm>
              <a:off x="1104421" y="1961398"/>
              <a:ext cx="32845" cy="37353"/>
            </a:xfrm>
            <a:custGeom>
              <a:rect b="b" l="l" r="r" t="t"/>
              <a:pathLst>
                <a:path extrusionOk="0" h="870" w="765">
                  <a:moveTo>
                    <a:pt x="334" y="1"/>
                  </a:moveTo>
                  <a:cubicBezTo>
                    <a:pt x="310" y="1"/>
                    <a:pt x="287" y="5"/>
                    <a:pt x="265" y="14"/>
                  </a:cubicBezTo>
                  <a:cubicBezTo>
                    <a:pt x="60" y="102"/>
                    <a:pt x="1" y="337"/>
                    <a:pt x="60" y="513"/>
                  </a:cubicBezTo>
                  <a:cubicBezTo>
                    <a:pt x="113" y="728"/>
                    <a:pt x="290" y="869"/>
                    <a:pt x="455" y="869"/>
                  </a:cubicBezTo>
                  <a:cubicBezTo>
                    <a:pt x="470" y="869"/>
                    <a:pt x="485" y="868"/>
                    <a:pt x="500" y="866"/>
                  </a:cubicBezTo>
                  <a:cubicBezTo>
                    <a:pt x="677" y="748"/>
                    <a:pt x="765" y="543"/>
                    <a:pt x="677" y="337"/>
                  </a:cubicBezTo>
                  <a:cubicBezTo>
                    <a:pt x="627" y="137"/>
                    <a:pt x="470"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4"/>
            <p:cNvSpPr/>
            <p:nvPr/>
          </p:nvSpPr>
          <p:spPr>
            <a:xfrm>
              <a:off x="993434" y="1968096"/>
              <a:ext cx="25289" cy="33017"/>
            </a:xfrm>
            <a:custGeom>
              <a:rect b="b" l="l" r="r" t="t"/>
              <a:pathLst>
                <a:path extrusionOk="0" h="769" w="589">
                  <a:moveTo>
                    <a:pt x="316" y="1"/>
                  </a:moveTo>
                  <a:cubicBezTo>
                    <a:pt x="182" y="1"/>
                    <a:pt x="57" y="140"/>
                    <a:pt x="30" y="328"/>
                  </a:cubicBezTo>
                  <a:cubicBezTo>
                    <a:pt x="1" y="563"/>
                    <a:pt x="89" y="739"/>
                    <a:pt x="236" y="768"/>
                  </a:cubicBezTo>
                  <a:cubicBezTo>
                    <a:pt x="383" y="768"/>
                    <a:pt x="529" y="622"/>
                    <a:pt x="559" y="416"/>
                  </a:cubicBezTo>
                  <a:cubicBezTo>
                    <a:pt x="588" y="210"/>
                    <a:pt x="500" y="34"/>
                    <a:pt x="353" y="5"/>
                  </a:cubicBezTo>
                  <a:cubicBezTo>
                    <a:pt x="341" y="2"/>
                    <a:pt x="328" y="1"/>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4"/>
            <p:cNvSpPr/>
            <p:nvPr/>
          </p:nvSpPr>
          <p:spPr>
            <a:xfrm>
              <a:off x="961919" y="1978228"/>
              <a:ext cx="30312" cy="37268"/>
            </a:xfrm>
            <a:custGeom>
              <a:rect b="b" l="l" r="r" t="t"/>
              <a:pathLst>
                <a:path extrusionOk="0" h="868" w="706">
                  <a:moveTo>
                    <a:pt x="402" y="0"/>
                  </a:moveTo>
                  <a:cubicBezTo>
                    <a:pt x="239" y="0"/>
                    <a:pt x="84" y="168"/>
                    <a:pt x="30" y="386"/>
                  </a:cubicBezTo>
                  <a:cubicBezTo>
                    <a:pt x="0" y="591"/>
                    <a:pt x="88" y="826"/>
                    <a:pt x="235" y="856"/>
                  </a:cubicBezTo>
                  <a:cubicBezTo>
                    <a:pt x="258" y="863"/>
                    <a:pt x="282" y="867"/>
                    <a:pt x="305" y="867"/>
                  </a:cubicBezTo>
                  <a:cubicBezTo>
                    <a:pt x="456" y="867"/>
                    <a:pt x="596" y="707"/>
                    <a:pt x="647" y="503"/>
                  </a:cubicBezTo>
                  <a:cubicBezTo>
                    <a:pt x="705" y="268"/>
                    <a:pt x="617" y="33"/>
                    <a:pt x="441" y="4"/>
                  </a:cubicBezTo>
                  <a:cubicBezTo>
                    <a:pt x="428" y="2"/>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4"/>
            <p:cNvSpPr/>
            <p:nvPr/>
          </p:nvSpPr>
          <p:spPr>
            <a:xfrm>
              <a:off x="1071661" y="1964360"/>
              <a:ext cx="32802" cy="41905"/>
            </a:xfrm>
            <a:custGeom>
              <a:rect b="b" l="l" r="r" t="t"/>
              <a:pathLst>
                <a:path extrusionOk="0" h="976" w="764">
                  <a:moveTo>
                    <a:pt x="362" y="1"/>
                  </a:moveTo>
                  <a:cubicBezTo>
                    <a:pt x="349" y="1"/>
                    <a:pt x="336" y="2"/>
                    <a:pt x="323" y="4"/>
                  </a:cubicBezTo>
                  <a:cubicBezTo>
                    <a:pt x="147" y="33"/>
                    <a:pt x="0" y="239"/>
                    <a:pt x="29" y="532"/>
                  </a:cubicBezTo>
                  <a:cubicBezTo>
                    <a:pt x="57" y="780"/>
                    <a:pt x="213" y="976"/>
                    <a:pt x="402" y="976"/>
                  </a:cubicBezTo>
                  <a:cubicBezTo>
                    <a:pt x="415" y="976"/>
                    <a:pt x="428" y="975"/>
                    <a:pt x="441" y="973"/>
                  </a:cubicBezTo>
                  <a:cubicBezTo>
                    <a:pt x="617" y="973"/>
                    <a:pt x="764" y="738"/>
                    <a:pt x="735" y="474"/>
                  </a:cubicBezTo>
                  <a:cubicBezTo>
                    <a:pt x="707" y="199"/>
                    <a:pt x="55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4"/>
            <p:cNvSpPr/>
            <p:nvPr/>
          </p:nvSpPr>
          <p:spPr>
            <a:xfrm>
              <a:off x="1036326" y="1989735"/>
              <a:ext cx="36624" cy="49332"/>
            </a:xfrm>
            <a:custGeom>
              <a:rect b="b" l="l" r="r" t="t"/>
              <a:pathLst>
                <a:path extrusionOk="0" h="1149" w="853">
                  <a:moveTo>
                    <a:pt x="471" y="0"/>
                  </a:moveTo>
                  <a:cubicBezTo>
                    <a:pt x="236" y="0"/>
                    <a:pt x="30" y="235"/>
                    <a:pt x="1" y="558"/>
                  </a:cubicBezTo>
                  <a:cubicBezTo>
                    <a:pt x="1" y="881"/>
                    <a:pt x="147" y="1146"/>
                    <a:pt x="382" y="1146"/>
                  </a:cubicBezTo>
                  <a:cubicBezTo>
                    <a:pt x="394" y="1147"/>
                    <a:pt x="406" y="1148"/>
                    <a:pt x="418" y="1148"/>
                  </a:cubicBezTo>
                  <a:cubicBezTo>
                    <a:pt x="635" y="1148"/>
                    <a:pt x="795" y="896"/>
                    <a:pt x="823" y="617"/>
                  </a:cubicBezTo>
                  <a:cubicBezTo>
                    <a:pt x="852" y="294"/>
                    <a:pt x="676" y="29"/>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4"/>
            <p:cNvSpPr/>
            <p:nvPr/>
          </p:nvSpPr>
          <p:spPr>
            <a:xfrm>
              <a:off x="1022458" y="1972046"/>
              <a:ext cx="17689" cy="24172"/>
            </a:xfrm>
            <a:custGeom>
              <a:rect b="b" l="l" r="r" t="t"/>
              <a:pathLst>
                <a:path extrusionOk="0" h="563" w="412">
                  <a:moveTo>
                    <a:pt x="235" y="1"/>
                  </a:moveTo>
                  <a:cubicBezTo>
                    <a:pt x="118" y="1"/>
                    <a:pt x="0" y="118"/>
                    <a:pt x="0" y="265"/>
                  </a:cubicBezTo>
                  <a:cubicBezTo>
                    <a:pt x="0" y="441"/>
                    <a:pt x="89" y="559"/>
                    <a:pt x="206" y="559"/>
                  </a:cubicBezTo>
                  <a:cubicBezTo>
                    <a:pt x="216" y="562"/>
                    <a:pt x="226" y="563"/>
                    <a:pt x="236" y="563"/>
                  </a:cubicBezTo>
                  <a:cubicBezTo>
                    <a:pt x="338" y="563"/>
                    <a:pt x="412" y="429"/>
                    <a:pt x="412" y="295"/>
                  </a:cubicBezTo>
                  <a:cubicBezTo>
                    <a:pt x="412" y="148"/>
                    <a:pt x="324" y="1"/>
                    <a:pt x="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4"/>
            <p:cNvSpPr/>
            <p:nvPr/>
          </p:nvSpPr>
          <p:spPr>
            <a:xfrm>
              <a:off x="993434" y="2004762"/>
              <a:ext cx="37912" cy="50706"/>
            </a:xfrm>
            <a:custGeom>
              <a:rect b="b" l="l" r="r" t="t"/>
              <a:pathLst>
                <a:path extrusionOk="0" h="1181" w="883">
                  <a:moveTo>
                    <a:pt x="490" y="0"/>
                  </a:moveTo>
                  <a:cubicBezTo>
                    <a:pt x="269" y="0"/>
                    <a:pt x="58" y="227"/>
                    <a:pt x="30" y="531"/>
                  </a:cubicBezTo>
                  <a:cubicBezTo>
                    <a:pt x="1" y="855"/>
                    <a:pt x="118" y="1119"/>
                    <a:pt x="353" y="1178"/>
                  </a:cubicBezTo>
                  <a:cubicBezTo>
                    <a:pt x="367" y="1179"/>
                    <a:pt x="380" y="1180"/>
                    <a:pt x="393" y="1180"/>
                  </a:cubicBezTo>
                  <a:cubicBezTo>
                    <a:pt x="614" y="1180"/>
                    <a:pt x="825" y="954"/>
                    <a:pt x="853" y="649"/>
                  </a:cubicBezTo>
                  <a:cubicBezTo>
                    <a:pt x="882" y="326"/>
                    <a:pt x="735" y="32"/>
                    <a:pt x="529" y="3"/>
                  </a:cubicBezTo>
                  <a:cubicBezTo>
                    <a:pt x="516" y="1"/>
                    <a:pt x="503" y="0"/>
                    <a:pt x="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4"/>
            <p:cNvSpPr/>
            <p:nvPr/>
          </p:nvSpPr>
          <p:spPr>
            <a:xfrm>
              <a:off x="1071661" y="2012404"/>
              <a:ext cx="35336" cy="49246"/>
            </a:xfrm>
            <a:custGeom>
              <a:rect b="b" l="l" r="r" t="t"/>
              <a:pathLst>
                <a:path extrusionOk="0" h="1147" w="823">
                  <a:moveTo>
                    <a:pt x="411" y="1"/>
                  </a:moveTo>
                  <a:cubicBezTo>
                    <a:pt x="176" y="1"/>
                    <a:pt x="0" y="236"/>
                    <a:pt x="0" y="559"/>
                  </a:cubicBezTo>
                  <a:cubicBezTo>
                    <a:pt x="0" y="882"/>
                    <a:pt x="176" y="1147"/>
                    <a:pt x="411" y="1147"/>
                  </a:cubicBezTo>
                  <a:cubicBezTo>
                    <a:pt x="646" y="1147"/>
                    <a:pt x="823" y="882"/>
                    <a:pt x="823" y="559"/>
                  </a:cubicBezTo>
                  <a:cubicBezTo>
                    <a:pt x="823" y="236"/>
                    <a:pt x="646" y="1"/>
                    <a:pt x="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4"/>
            <p:cNvSpPr/>
            <p:nvPr/>
          </p:nvSpPr>
          <p:spPr>
            <a:xfrm>
              <a:off x="1110732" y="2006093"/>
              <a:ext cx="32845" cy="42935"/>
            </a:xfrm>
            <a:custGeom>
              <a:rect b="b" l="l" r="r" t="t"/>
              <a:pathLst>
                <a:path extrusionOk="0" h="1000" w="765">
                  <a:moveTo>
                    <a:pt x="324" y="1"/>
                  </a:moveTo>
                  <a:cubicBezTo>
                    <a:pt x="148" y="30"/>
                    <a:pt x="1" y="265"/>
                    <a:pt x="30" y="530"/>
                  </a:cubicBezTo>
                  <a:cubicBezTo>
                    <a:pt x="60" y="794"/>
                    <a:pt x="236" y="1000"/>
                    <a:pt x="412" y="1000"/>
                  </a:cubicBezTo>
                  <a:cubicBezTo>
                    <a:pt x="618" y="970"/>
                    <a:pt x="765" y="735"/>
                    <a:pt x="735" y="471"/>
                  </a:cubicBezTo>
                  <a:cubicBezTo>
                    <a:pt x="706" y="207"/>
                    <a:pt x="530"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4"/>
            <p:cNvSpPr/>
            <p:nvPr/>
          </p:nvSpPr>
          <p:spPr>
            <a:xfrm>
              <a:off x="1115799" y="2052763"/>
              <a:ext cx="35336" cy="50534"/>
            </a:xfrm>
            <a:custGeom>
              <a:rect b="b" l="l" r="r" t="t"/>
              <a:pathLst>
                <a:path extrusionOk="0" h="1177" w="823">
                  <a:moveTo>
                    <a:pt x="412" y="1"/>
                  </a:moveTo>
                  <a:cubicBezTo>
                    <a:pt x="177" y="1"/>
                    <a:pt x="0" y="265"/>
                    <a:pt x="0" y="589"/>
                  </a:cubicBezTo>
                  <a:cubicBezTo>
                    <a:pt x="0" y="912"/>
                    <a:pt x="206" y="1176"/>
                    <a:pt x="412" y="1176"/>
                  </a:cubicBezTo>
                  <a:cubicBezTo>
                    <a:pt x="647" y="1147"/>
                    <a:pt x="823" y="912"/>
                    <a:pt x="823" y="589"/>
                  </a:cubicBezTo>
                  <a:cubicBezTo>
                    <a:pt x="823" y="265"/>
                    <a:pt x="617"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4"/>
            <p:cNvSpPr/>
            <p:nvPr/>
          </p:nvSpPr>
          <p:spPr>
            <a:xfrm>
              <a:off x="951830" y="2020863"/>
              <a:ext cx="41647" cy="49762"/>
            </a:xfrm>
            <a:custGeom>
              <a:rect b="b" l="l" r="r" t="t"/>
              <a:pathLst>
                <a:path extrusionOk="0" h="1159" w="970">
                  <a:moveTo>
                    <a:pt x="523" y="0"/>
                  </a:moveTo>
                  <a:cubicBezTo>
                    <a:pt x="335" y="0"/>
                    <a:pt x="138" y="216"/>
                    <a:pt x="59" y="480"/>
                  </a:cubicBezTo>
                  <a:cubicBezTo>
                    <a:pt x="0" y="803"/>
                    <a:pt x="118" y="1096"/>
                    <a:pt x="353" y="1155"/>
                  </a:cubicBezTo>
                  <a:cubicBezTo>
                    <a:pt x="366" y="1157"/>
                    <a:pt x="379" y="1158"/>
                    <a:pt x="392" y="1158"/>
                  </a:cubicBezTo>
                  <a:cubicBezTo>
                    <a:pt x="588" y="1158"/>
                    <a:pt x="799" y="958"/>
                    <a:pt x="882" y="656"/>
                  </a:cubicBezTo>
                  <a:cubicBezTo>
                    <a:pt x="970" y="362"/>
                    <a:pt x="823" y="68"/>
                    <a:pt x="588" y="10"/>
                  </a:cubicBezTo>
                  <a:cubicBezTo>
                    <a:pt x="566" y="3"/>
                    <a:pt x="545" y="0"/>
                    <a:pt x="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4"/>
            <p:cNvSpPr/>
            <p:nvPr/>
          </p:nvSpPr>
          <p:spPr>
            <a:xfrm>
              <a:off x="1026236" y="2042674"/>
              <a:ext cx="29067" cy="39157"/>
            </a:xfrm>
            <a:custGeom>
              <a:rect b="b" l="l" r="r" t="t"/>
              <a:pathLst>
                <a:path extrusionOk="0" h="912" w="677">
                  <a:moveTo>
                    <a:pt x="382" y="1"/>
                  </a:moveTo>
                  <a:cubicBezTo>
                    <a:pt x="177" y="1"/>
                    <a:pt x="30" y="207"/>
                    <a:pt x="1" y="442"/>
                  </a:cubicBezTo>
                  <a:cubicBezTo>
                    <a:pt x="1" y="706"/>
                    <a:pt x="118" y="912"/>
                    <a:pt x="294" y="912"/>
                  </a:cubicBezTo>
                  <a:cubicBezTo>
                    <a:pt x="471" y="912"/>
                    <a:pt x="647" y="735"/>
                    <a:pt x="676" y="471"/>
                  </a:cubicBezTo>
                  <a:cubicBezTo>
                    <a:pt x="676" y="236"/>
                    <a:pt x="559" y="30"/>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4"/>
            <p:cNvSpPr/>
            <p:nvPr/>
          </p:nvSpPr>
          <p:spPr>
            <a:xfrm>
              <a:off x="983344" y="2058989"/>
              <a:ext cx="31600" cy="40659"/>
            </a:xfrm>
            <a:custGeom>
              <a:rect b="b" l="l" r="r" t="t"/>
              <a:pathLst>
                <a:path extrusionOk="0" h="947" w="736">
                  <a:moveTo>
                    <a:pt x="402" y="0"/>
                  </a:moveTo>
                  <a:cubicBezTo>
                    <a:pt x="214" y="0"/>
                    <a:pt x="58" y="196"/>
                    <a:pt x="30" y="444"/>
                  </a:cubicBezTo>
                  <a:cubicBezTo>
                    <a:pt x="1" y="708"/>
                    <a:pt x="118" y="943"/>
                    <a:pt x="294" y="943"/>
                  </a:cubicBezTo>
                  <a:cubicBezTo>
                    <a:pt x="307" y="945"/>
                    <a:pt x="320" y="946"/>
                    <a:pt x="333" y="946"/>
                  </a:cubicBezTo>
                  <a:cubicBezTo>
                    <a:pt x="496" y="946"/>
                    <a:pt x="651" y="777"/>
                    <a:pt x="706" y="532"/>
                  </a:cubicBezTo>
                  <a:cubicBezTo>
                    <a:pt x="735" y="267"/>
                    <a:pt x="618" y="32"/>
                    <a:pt x="441" y="3"/>
                  </a:cubicBezTo>
                  <a:cubicBezTo>
                    <a:pt x="428" y="1"/>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4"/>
            <p:cNvSpPr/>
            <p:nvPr/>
          </p:nvSpPr>
          <p:spPr>
            <a:xfrm>
              <a:off x="1082996" y="2090503"/>
              <a:ext cx="35378" cy="46842"/>
            </a:xfrm>
            <a:custGeom>
              <a:rect b="b" l="l" r="r" t="t"/>
              <a:pathLst>
                <a:path extrusionOk="0" h="1091" w="824">
                  <a:moveTo>
                    <a:pt x="406" y="1"/>
                  </a:moveTo>
                  <a:cubicBezTo>
                    <a:pt x="213" y="1"/>
                    <a:pt x="30" y="226"/>
                    <a:pt x="30" y="503"/>
                  </a:cubicBezTo>
                  <a:cubicBezTo>
                    <a:pt x="0" y="826"/>
                    <a:pt x="147" y="1090"/>
                    <a:pt x="382" y="1090"/>
                  </a:cubicBezTo>
                  <a:cubicBezTo>
                    <a:pt x="588" y="1090"/>
                    <a:pt x="823" y="885"/>
                    <a:pt x="823" y="561"/>
                  </a:cubicBezTo>
                  <a:cubicBezTo>
                    <a:pt x="823" y="268"/>
                    <a:pt x="647" y="33"/>
                    <a:pt x="441" y="3"/>
                  </a:cubicBezTo>
                  <a:cubicBezTo>
                    <a:pt x="429" y="2"/>
                    <a:pt x="418"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4"/>
            <p:cNvSpPr/>
            <p:nvPr/>
          </p:nvSpPr>
          <p:spPr>
            <a:xfrm>
              <a:off x="1120822" y="2109523"/>
              <a:ext cx="39157" cy="54313"/>
            </a:xfrm>
            <a:custGeom>
              <a:rect b="b" l="l" r="r" t="t"/>
              <a:pathLst>
                <a:path extrusionOk="0" h="1265" w="912">
                  <a:moveTo>
                    <a:pt x="441" y="1"/>
                  </a:moveTo>
                  <a:cubicBezTo>
                    <a:pt x="177" y="1"/>
                    <a:pt x="1" y="295"/>
                    <a:pt x="1" y="647"/>
                  </a:cubicBezTo>
                  <a:cubicBezTo>
                    <a:pt x="1" y="1000"/>
                    <a:pt x="206" y="1264"/>
                    <a:pt x="441" y="1264"/>
                  </a:cubicBezTo>
                  <a:cubicBezTo>
                    <a:pt x="706" y="1264"/>
                    <a:pt x="912" y="970"/>
                    <a:pt x="882" y="647"/>
                  </a:cubicBezTo>
                  <a:cubicBezTo>
                    <a:pt x="882" y="295"/>
                    <a:pt x="677"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4"/>
            <p:cNvSpPr/>
            <p:nvPr/>
          </p:nvSpPr>
          <p:spPr>
            <a:xfrm>
              <a:off x="941740" y="2076378"/>
              <a:ext cx="39114" cy="48474"/>
            </a:xfrm>
            <a:custGeom>
              <a:rect b="b" l="l" r="r" t="t"/>
              <a:pathLst>
                <a:path extrusionOk="0" h="1129" w="911">
                  <a:moveTo>
                    <a:pt x="464" y="0"/>
                  </a:moveTo>
                  <a:cubicBezTo>
                    <a:pt x="277" y="0"/>
                    <a:pt x="85" y="219"/>
                    <a:pt x="59" y="509"/>
                  </a:cubicBezTo>
                  <a:cubicBezTo>
                    <a:pt x="0" y="832"/>
                    <a:pt x="147" y="1096"/>
                    <a:pt x="382" y="1125"/>
                  </a:cubicBezTo>
                  <a:cubicBezTo>
                    <a:pt x="395" y="1127"/>
                    <a:pt x="408" y="1128"/>
                    <a:pt x="422" y="1128"/>
                  </a:cubicBezTo>
                  <a:cubicBezTo>
                    <a:pt x="617" y="1128"/>
                    <a:pt x="825" y="929"/>
                    <a:pt x="852" y="626"/>
                  </a:cubicBezTo>
                  <a:cubicBezTo>
                    <a:pt x="911" y="303"/>
                    <a:pt x="764" y="39"/>
                    <a:pt x="529" y="9"/>
                  </a:cubicBezTo>
                  <a:cubicBezTo>
                    <a:pt x="508" y="3"/>
                    <a:pt x="486"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4"/>
            <p:cNvSpPr/>
            <p:nvPr/>
          </p:nvSpPr>
          <p:spPr>
            <a:xfrm>
              <a:off x="1053972" y="2062767"/>
              <a:ext cx="34090" cy="43150"/>
            </a:xfrm>
            <a:custGeom>
              <a:rect b="b" l="l" r="r" t="t"/>
              <a:pathLst>
                <a:path extrusionOk="0" h="1005" w="794">
                  <a:moveTo>
                    <a:pt x="432" y="0"/>
                  </a:moveTo>
                  <a:cubicBezTo>
                    <a:pt x="243" y="0"/>
                    <a:pt x="85" y="196"/>
                    <a:pt x="30" y="444"/>
                  </a:cubicBezTo>
                  <a:cubicBezTo>
                    <a:pt x="1" y="708"/>
                    <a:pt x="118" y="972"/>
                    <a:pt x="324" y="1002"/>
                  </a:cubicBezTo>
                  <a:cubicBezTo>
                    <a:pt x="335" y="1004"/>
                    <a:pt x="347" y="1005"/>
                    <a:pt x="358" y="1005"/>
                  </a:cubicBezTo>
                  <a:cubicBezTo>
                    <a:pt x="526" y="1005"/>
                    <a:pt x="708" y="807"/>
                    <a:pt x="735" y="532"/>
                  </a:cubicBezTo>
                  <a:cubicBezTo>
                    <a:pt x="794" y="267"/>
                    <a:pt x="64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4"/>
            <p:cNvSpPr/>
            <p:nvPr/>
          </p:nvSpPr>
          <p:spPr>
            <a:xfrm>
              <a:off x="1013613" y="2086725"/>
              <a:ext cx="37912" cy="49461"/>
            </a:xfrm>
            <a:custGeom>
              <a:rect b="b" l="l" r="r" t="t"/>
              <a:pathLst>
                <a:path extrusionOk="0" h="1152" w="883">
                  <a:moveTo>
                    <a:pt x="490" y="1"/>
                  </a:moveTo>
                  <a:cubicBezTo>
                    <a:pt x="272" y="1"/>
                    <a:pt x="87" y="225"/>
                    <a:pt x="59" y="503"/>
                  </a:cubicBezTo>
                  <a:cubicBezTo>
                    <a:pt x="1" y="826"/>
                    <a:pt x="148" y="1090"/>
                    <a:pt x="353" y="1149"/>
                  </a:cubicBezTo>
                  <a:cubicBezTo>
                    <a:pt x="367" y="1151"/>
                    <a:pt x="380" y="1151"/>
                    <a:pt x="393" y="1151"/>
                  </a:cubicBezTo>
                  <a:cubicBezTo>
                    <a:pt x="611" y="1151"/>
                    <a:pt x="797" y="925"/>
                    <a:pt x="853" y="620"/>
                  </a:cubicBezTo>
                  <a:cubicBezTo>
                    <a:pt x="882" y="326"/>
                    <a:pt x="735" y="33"/>
                    <a:pt x="530" y="3"/>
                  </a:cubicBezTo>
                  <a:cubicBezTo>
                    <a:pt x="516" y="1"/>
                    <a:pt x="503"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4"/>
            <p:cNvSpPr/>
            <p:nvPr/>
          </p:nvSpPr>
          <p:spPr>
            <a:xfrm>
              <a:off x="973254" y="2110726"/>
              <a:ext cx="41690" cy="54442"/>
            </a:xfrm>
            <a:custGeom>
              <a:rect b="b" l="l" r="r" t="t"/>
              <a:pathLst>
                <a:path extrusionOk="0" h="1268" w="971">
                  <a:moveTo>
                    <a:pt x="494" y="0"/>
                  </a:moveTo>
                  <a:cubicBezTo>
                    <a:pt x="271" y="0"/>
                    <a:pt x="58" y="255"/>
                    <a:pt x="30" y="590"/>
                  </a:cubicBezTo>
                  <a:cubicBezTo>
                    <a:pt x="1" y="942"/>
                    <a:pt x="177" y="1236"/>
                    <a:pt x="412" y="1266"/>
                  </a:cubicBezTo>
                  <a:cubicBezTo>
                    <a:pt x="425" y="1267"/>
                    <a:pt x="439" y="1268"/>
                    <a:pt x="452" y="1268"/>
                  </a:cubicBezTo>
                  <a:cubicBezTo>
                    <a:pt x="700" y="1268"/>
                    <a:pt x="913" y="1013"/>
                    <a:pt x="941" y="678"/>
                  </a:cubicBezTo>
                  <a:cubicBezTo>
                    <a:pt x="970" y="325"/>
                    <a:pt x="794" y="2"/>
                    <a:pt x="529" y="2"/>
                  </a:cubicBezTo>
                  <a:cubicBezTo>
                    <a:pt x="517" y="1"/>
                    <a:pt x="50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4"/>
            <p:cNvSpPr/>
            <p:nvPr/>
          </p:nvSpPr>
          <p:spPr>
            <a:xfrm>
              <a:off x="1046416" y="2115835"/>
              <a:ext cx="36624" cy="48001"/>
            </a:xfrm>
            <a:custGeom>
              <a:rect b="b" l="l" r="r" t="t"/>
              <a:pathLst>
                <a:path extrusionOk="0" h="1118" w="853">
                  <a:moveTo>
                    <a:pt x="471" y="1"/>
                  </a:moveTo>
                  <a:cubicBezTo>
                    <a:pt x="265" y="1"/>
                    <a:pt x="59" y="206"/>
                    <a:pt x="30" y="530"/>
                  </a:cubicBezTo>
                  <a:cubicBezTo>
                    <a:pt x="1" y="823"/>
                    <a:pt x="147" y="1088"/>
                    <a:pt x="353" y="1117"/>
                  </a:cubicBezTo>
                  <a:cubicBezTo>
                    <a:pt x="588" y="1117"/>
                    <a:pt x="764" y="882"/>
                    <a:pt x="794" y="588"/>
                  </a:cubicBezTo>
                  <a:cubicBezTo>
                    <a:pt x="852" y="295"/>
                    <a:pt x="67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4"/>
            <p:cNvSpPr/>
            <p:nvPr/>
          </p:nvSpPr>
          <p:spPr>
            <a:xfrm>
              <a:off x="1079218" y="2144773"/>
              <a:ext cx="45425" cy="59508"/>
            </a:xfrm>
            <a:custGeom>
              <a:rect b="b" l="l" r="r" t="t"/>
              <a:pathLst>
                <a:path extrusionOk="0" h="1386" w="1058">
                  <a:moveTo>
                    <a:pt x="551" y="0"/>
                  </a:moveTo>
                  <a:cubicBezTo>
                    <a:pt x="300" y="0"/>
                    <a:pt x="58" y="285"/>
                    <a:pt x="30" y="649"/>
                  </a:cubicBezTo>
                  <a:cubicBezTo>
                    <a:pt x="0" y="1001"/>
                    <a:pt x="177" y="1354"/>
                    <a:pt x="441" y="1383"/>
                  </a:cubicBezTo>
                  <a:cubicBezTo>
                    <a:pt x="455" y="1385"/>
                    <a:pt x="468" y="1385"/>
                    <a:pt x="481" y="1385"/>
                  </a:cubicBezTo>
                  <a:cubicBezTo>
                    <a:pt x="756" y="1385"/>
                    <a:pt x="971" y="1101"/>
                    <a:pt x="999" y="737"/>
                  </a:cubicBezTo>
                  <a:cubicBezTo>
                    <a:pt x="1058" y="384"/>
                    <a:pt x="852" y="32"/>
                    <a:pt x="588" y="3"/>
                  </a:cubicBezTo>
                  <a:cubicBezTo>
                    <a:pt x="576"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4"/>
            <p:cNvSpPr/>
            <p:nvPr/>
          </p:nvSpPr>
          <p:spPr>
            <a:xfrm>
              <a:off x="927872" y="2173797"/>
              <a:ext cx="45425" cy="59379"/>
            </a:xfrm>
            <a:custGeom>
              <a:rect b="b" l="l" r="r" t="t"/>
              <a:pathLst>
                <a:path extrusionOk="0" h="1383" w="1058">
                  <a:moveTo>
                    <a:pt x="551" y="0"/>
                  </a:moveTo>
                  <a:cubicBezTo>
                    <a:pt x="302" y="0"/>
                    <a:pt x="85" y="284"/>
                    <a:pt x="29" y="649"/>
                  </a:cubicBezTo>
                  <a:cubicBezTo>
                    <a:pt x="0" y="1001"/>
                    <a:pt x="176" y="1354"/>
                    <a:pt x="441" y="1383"/>
                  </a:cubicBezTo>
                  <a:cubicBezTo>
                    <a:pt x="735" y="1383"/>
                    <a:pt x="970" y="1089"/>
                    <a:pt x="999" y="737"/>
                  </a:cubicBezTo>
                  <a:cubicBezTo>
                    <a:pt x="1058" y="355"/>
                    <a:pt x="852" y="32"/>
                    <a:pt x="588" y="2"/>
                  </a:cubicBezTo>
                  <a:cubicBezTo>
                    <a:pt x="575"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4"/>
            <p:cNvSpPr/>
            <p:nvPr/>
          </p:nvSpPr>
          <p:spPr>
            <a:xfrm>
              <a:off x="940452" y="2132107"/>
              <a:ext cx="27822" cy="36752"/>
            </a:xfrm>
            <a:custGeom>
              <a:rect b="b" l="l" r="r" t="t"/>
              <a:pathLst>
                <a:path extrusionOk="0" h="856" w="648">
                  <a:moveTo>
                    <a:pt x="321" y="1"/>
                  </a:moveTo>
                  <a:cubicBezTo>
                    <a:pt x="182" y="1"/>
                    <a:pt x="30" y="168"/>
                    <a:pt x="30" y="386"/>
                  </a:cubicBezTo>
                  <a:cubicBezTo>
                    <a:pt x="1" y="621"/>
                    <a:pt x="118" y="856"/>
                    <a:pt x="295" y="856"/>
                  </a:cubicBezTo>
                  <a:cubicBezTo>
                    <a:pt x="442" y="856"/>
                    <a:pt x="618" y="679"/>
                    <a:pt x="618" y="444"/>
                  </a:cubicBezTo>
                  <a:cubicBezTo>
                    <a:pt x="647" y="209"/>
                    <a:pt x="530" y="4"/>
                    <a:pt x="353" y="4"/>
                  </a:cubicBezTo>
                  <a:cubicBezTo>
                    <a:pt x="343" y="2"/>
                    <a:pt x="332" y="1"/>
                    <a:pt x="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4"/>
            <p:cNvSpPr/>
            <p:nvPr/>
          </p:nvSpPr>
          <p:spPr>
            <a:xfrm>
              <a:off x="1011080" y="2146104"/>
              <a:ext cx="36624" cy="48087"/>
            </a:xfrm>
            <a:custGeom>
              <a:rect b="b" l="l" r="r" t="t"/>
              <a:pathLst>
                <a:path extrusionOk="0" h="1120" w="853">
                  <a:moveTo>
                    <a:pt x="471" y="1"/>
                  </a:moveTo>
                  <a:cubicBezTo>
                    <a:pt x="265" y="1"/>
                    <a:pt x="60" y="236"/>
                    <a:pt x="30" y="530"/>
                  </a:cubicBezTo>
                  <a:cubicBezTo>
                    <a:pt x="1" y="853"/>
                    <a:pt x="148" y="1117"/>
                    <a:pt x="383" y="1117"/>
                  </a:cubicBezTo>
                  <a:cubicBezTo>
                    <a:pt x="395" y="1119"/>
                    <a:pt x="406" y="1120"/>
                    <a:pt x="418" y="1120"/>
                  </a:cubicBezTo>
                  <a:cubicBezTo>
                    <a:pt x="611" y="1120"/>
                    <a:pt x="796" y="895"/>
                    <a:pt x="824" y="618"/>
                  </a:cubicBezTo>
                  <a:cubicBezTo>
                    <a:pt x="853" y="295"/>
                    <a:pt x="70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4"/>
            <p:cNvSpPr/>
            <p:nvPr/>
          </p:nvSpPr>
          <p:spPr>
            <a:xfrm>
              <a:off x="978321" y="2172509"/>
              <a:ext cx="30312" cy="39371"/>
            </a:xfrm>
            <a:custGeom>
              <a:rect b="b" l="l" r="r" t="t"/>
              <a:pathLst>
                <a:path extrusionOk="0" h="917" w="706">
                  <a:moveTo>
                    <a:pt x="348" y="0"/>
                  </a:moveTo>
                  <a:cubicBezTo>
                    <a:pt x="187" y="0"/>
                    <a:pt x="57" y="194"/>
                    <a:pt x="30" y="414"/>
                  </a:cubicBezTo>
                  <a:cubicBezTo>
                    <a:pt x="0" y="679"/>
                    <a:pt x="118" y="914"/>
                    <a:pt x="294" y="914"/>
                  </a:cubicBezTo>
                  <a:cubicBezTo>
                    <a:pt x="305" y="915"/>
                    <a:pt x="317" y="916"/>
                    <a:pt x="328" y="916"/>
                  </a:cubicBezTo>
                  <a:cubicBezTo>
                    <a:pt x="492" y="916"/>
                    <a:pt x="648" y="722"/>
                    <a:pt x="676" y="502"/>
                  </a:cubicBezTo>
                  <a:cubicBezTo>
                    <a:pt x="705" y="238"/>
                    <a:pt x="558" y="32"/>
                    <a:pt x="382" y="3"/>
                  </a:cubicBezTo>
                  <a:cubicBezTo>
                    <a:pt x="371" y="1"/>
                    <a:pt x="360"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4"/>
            <p:cNvSpPr/>
            <p:nvPr/>
          </p:nvSpPr>
          <p:spPr>
            <a:xfrm>
              <a:off x="1048949" y="2171350"/>
              <a:ext cx="26534" cy="34262"/>
            </a:xfrm>
            <a:custGeom>
              <a:rect b="b" l="l" r="r" t="t"/>
              <a:pathLst>
                <a:path extrusionOk="0" h="798" w="618">
                  <a:moveTo>
                    <a:pt x="353" y="0"/>
                  </a:moveTo>
                  <a:cubicBezTo>
                    <a:pt x="206" y="0"/>
                    <a:pt x="59" y="147"/>
                    <a:pt x="30" y="382"/>
                  </a:cubicBezTo>
                  <a:cubicBezTo>
                    <a:pt x="0" y="588"/>
                    <a:pt x="118" y="794"/>
                    <a:pt x="294" y="794"/>
                  </a:cubicBezTo>
                  <a:cubicBezTo>
                    <a:pt x="307" y="796"/>
                    <a:pt x="319" y="797"/>
                    <a:pt x="332" y="797"/>
                  </a:cubicBezTo>
                  <a:cubicBezTo>
                    <a:pt x="465" y="797"/>
                    <a:pt x="590" y="656"/>
                    <a:pt x="617" y="441"/>
                  </a:cubicBezTo>
                  <a:cubicBezTo>
                    <a:pt x="617" y="206"/>
                    <a:pt x="529" y="3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4"/>
            <p:cNvSpPr/>
            <p:nvPr/>
          </p:nvSpPr>
          <p:spPr>
            <a:xfrm>
              <a:off x="1057750" y="2205397"/>
              <a:ext cx="44223" cy="58177"/>
            </a:xfrm>
            <a:custGeom>
              <a:rect b="b" l="l" r="r" t="t"/>
              <a:pathLst>
                <a:path extrusionOk="0" h="1355" w="1030">
                  <a:moveTo>
                    <a:pt x="588" y="1"/>
                  </a:moveTo>
                  <a:cubicBezTo>
                    <a:pt x="324" y="1"/>
                    <a:pt x="89" y="265"/>
                    <a:pt x="30" y="618"/>
                  </a:cubicBezTo>
                  <a:cubicBezTo>
                    <a:pt x="1" y="999"/>
                    <a:pt x="177" y="1323"/>
                    <a:pt x="442" y="1352"/>
                  </a:cubicBezTo>
                  <a:cubicBezTo>
                    <a:pt x="454" y="1353"/>
                    <a:pt x="466" y="1354"/>
                    <a:pt x="478" y="1354"/>
                  </a:cubicBezTo>
                  <a:cubicBezTo>
                    <a:pt x="727" y="1354"/>
                    <a:pt x="944" y="1071"/>
                    <a:pt x="1000" y="735"/>
                  </a:cubicBezTo>
                  <a:cubicBezTo>
                    <a:pt x="1029" y="353"/>
                    <a:pt x="853" y="30"/>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4"/>
            <p:cNvSpPr/>
            <p:nvPr/>
          </p:nvSpPr>
          <p:spPr>
            <a:xfrm>
              <a:off x="1108242" y="2195222"/>
              <a:ext cx="44180" cy="56975"/>
            </a:xfrm>
            <a:custGeom>
              <a:rect b="b" l="l" r="r" t="t"/>
              <a:pathLst>
                <a:path extrusionOk="0" h="1327" w="1029">
                  <a:moveTo>
                    <a:pt x="548" y="0"/>
                  </a:moveTo>
                  <a:cubicBezTo>
                    <a:pt x="300" y="0"/>
                    <a:pt x="87" y="257"/>
                    <a:pt x="59" y="620"/>
                  </a:cubicBezTo>
                  <a:cubicBezTo>
                    <a:pt x="0" y="972"/>
                    <a:pt x="206" y="1295"/>
                    <a:pt x="470" y="1325"/>
                  </a:cubicBezTo>
                  <a:cubicBezTo>
                    <a:pt x="481" y="1326"/>
                    <a:pt x="492" y="1327"/>
                    <a:pt x="503" y="1327"/>
                  </a:cubicBezTo>
                  <a:cubicBezTo>
                    <a:pt x="729" y="1327"/>
                    <a:pt x="971" y="1044"/>
                    <a:pt x="999" y="708"/>
                  </a:cubicBezTo>
                  <a:cubicBezTo>
                    <a:pt x="1028" y="326"/>
                    <a:pt x="852" y="3"/>
                    <a:pt x="588" y="3"/>
                  </a:cubicBezTo>
                  <a:cubicBezTo>
                    <a:pt x="574" y="1"/>
                    <a:pt x="561"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4"/>
            <p:cNvSpPr/>
            <p:nvPr/>
          </p:nvSpPr>
          <p:spPr>
            <a:xfrm>
              <a:off x="1003524" y="2200288"/>
              <a:ext cx="49246" cy="64531"/>
            </a:xfrm>
            <a:custGeom>
              <a:rect b="b" l="l" r="r" t="t"/>
              <a:pathLst>
                <a:path extrusionOk="0" h="1503" w="1147">
                  <a:moveTo>
                    <a:pt x="610" y="0"/>
                  </a:moveTo>
                  <a:cubicBezTo>
                    <a:pt x="331" y="0"/>
                    <a:pt x="86" y="313"/>
                    <a:pt x="30" y="707"/>
                  </a:cubicBezTo>
                  <a:cubicBezTo>
                    <a:pt x="1" y="1118"/>
                    <a:pt x="206" y="1471"/>
                    <a:pt x="500" y="1500"/>
                  </a:cubicBezTo>
                  <a:cubicBezTo>
                    <a:pt x="513" y="1502"/>
                    <a:pt x="525" y="1502"/>
                    <a:pt x="537" y="1502"/>
                  </a:cubicBezTo>
                  <a:cubicBezTo>
                    <a:pt x="816" y="1502"/>
                    <a:pt x="1061" y="1189"/>
                    <a:pt x="1117" y="795"/>
                  </a:cubicBezTo>
                  <a:cubicBezTo>
                    <a:pt x="1146" y="384"/>
                    <a:pt x="941" y="61"/>
                    <a:pt x="647" y="2"/>
                  </a:cubicBezTo>
                  <a:cubicBezTo>
                    <a:pt x="635" y="1"/>
                    <a:pt x="622" y="0"/>
                    <a:pt x="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4"/>
            <p:cNvSpPr/>
            <p:nvPr/>
          </p:nvSpPr>
          <p:spPr>
            <a:xfrm>
              <a:off x="963165" y="2219179"/>
              <a:ext cx="35378" cy="49418"/>
            </a:xfrm>
            <a:custGeom>
              <a:rect b="b" l="l" r="r" t="t"/>
              <a:pathLst>
                <a:path extrusionOk="0" h="1151" w="824">
                  <a:moveTo>
                    <a:pt x="406" y="0"/>
                  </a:moveTo>
                  <a:cubicBezTo>
                    <a:pt x="210" y="0"/>
                    <a:pt x="1" y="227"/>
                    <a:pt x="1" y="532"/>
                  </a:cubicBezTo>
                  <a:cubicBezTo>
                    <a:pt x="1" y="855"/>
                    <a:pt x="118" y="1119"/>
                    <a:pt x="353" y="1149"/>
                  </a:cubicBezTo>
                  <a:cubicBezTo>
                    <a:pt x="366" y="1150"/>
                    <a:pt x="380" y="1151"/>
                    <a:pt x="393" y="1151"/>
                  </a:cubicBezTo>
                  <a:cubicBezTo>
                    <a:pt x="614" y="1151"/>
                    <a:pt x="823" y="925"/>
                    <a:pt x="823" y="620"/>
                  </a:cubicBezTo>
                  <a:cubicBezTo>
                    <a:pt x="823" y="297"/>
                    <a:pt x="676" y="3"/>
                    <a:pt x="441" y="3"/>
                  </a:cubicBezTo>
                  <a:cubicBezTo>
                    <a:pt x="430" y="1"/>
                    <a:pt x="41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4"/>
            <p:cNvSpPr/>
            <p:nvPr/>
          </p:nvSpPr>
          <p:spPr>
            <a:xfrm>
              <a:off x="937962" y="2272161"/>
              <a:ext cx="49204" cy="64531"/>
            </a:xfrm>
            <a:custGeom>
              <a:rect b="b" l="l" r="r" t="t"/>
              <a:pathLst>
                <a:path extrusionOk="0" h="1503" w="1146">
                  <a:moveTo>
                    <a:pt x="606" y="1"/>
                  </a:moveTo>
                  <a:cubicBezTo>
                    <a:pt x="329" y="1"/>
                    <a:pt x="87" y="287"/>
                    <a:pt x="59" y="708"/>
                  </a:cubicBezTo>
                  <a:cubicBezTo>
                    <a:pt x="0" y="1148"/>
                    <a:pt x="206" y="1472"/>
                    <a:pt x="500" y="1501"/>
                  </a:cubicBezTo>
                  <a:cubicBezTo>
                    <a:pt x="513" y="1502"/>
                    <a:pt x="526" y="1503"/>
                    <a:pt x="540" y="1503"/>
                  </a:cubicBezTo>
                  <a:cubicBezTo>
                    <a:pt x="817" y="1503"/>
                    <a:pt x="1060" y="1216"/>
                    <a:pt x="1116" y="796"/>
                  </a:cubicBezTo>
                  <a:cubicBezTo>
                    <a:pt x="1146" y="385"/>
                    <a:pt x="940" y="61"/>
                    <a:pt x="646" y="3"/>
                  </a:cubicBezTo>
                  <a:cubicBezTo>
                    <a:pt x="633" y="1"/>
                    <a:pt x="619" y="1"/>
                    <a:pt x="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4"/>
            <p:cNvSpPr/>
            <p:nvPr/>
          </p:nvSpPr>
          <p:spPr>
            <a:xfrm>
              <a:off x="1023703" y="2263188"/>
              <a:ext cx="59336" cy="76038"/>
            </a:xfrm>
            <a:custGeom>
              <a:rect b="b" l="l" r="r" t="t"/>
              <a:pathLst>
                <a:path extrusionOk="0" h="1771" w="1382">
                  <a:moveTo>
                    <a:pt x="717" y="0"/>
                  </a:moveTo>
                  <a:cubicBezTo>
                    <a:pt x="369" y="0"/>
                    <a:pt x="87" y="363"/>
                    <a:pt x="60" y="829"/>
                  </a:cubicBezTo>
                  <a:cubicBezTo>
                    <a:pt x="1" y="1299"/>
                    <a:pt x="236" y="1739"/>
                    <a:pt x="588" y="1769"/>
                  </a:cubicBezTo>
                  <a:cubicBezTo>
                    <a:pt x="601" y="1770"/>
                    <a:pt x="614" y="1770"/>
                    <a:pt x="626" y="1770"/>
                  </a:cubicBezTo>
                  <a:cubicBezTo>
                    <a:pt x="938" y="1770"/>
                    <a:pt x="1266" y="1426"/>
                    <a:pt x="1323" y="946"/>
                  </a:cubicBezTo>
                  <a:cubicBezTo>
                    <a:pt x="1381" y="447"/>
                    <a:pt x="1146" y="35"/>
                    <a:pt x="794" y="6"/>
                  </a:cubicBezTo>
                  <a:cubicBezTo>
                    <a:pt x="768" y="2"/>
                    <a:pt x="742" y="0"/>
                    <a:pt x="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4"/>
            <p:cNvSpPr/>
            <p:nvPr/>
          </p:nvSpPr>
          <p:spPr>
            <a:xfrm>
              <a:off x="988410" y="2265807"/>
              <a:ext cx="32802" cy="43193"/>
            </a:xfrm>
            <a:custGeom>
              <a:rect b="b" l="l" r="r" t="t"/>
              <a:pathLst>
                <a:path extrusionOk="0" h="1006" w="764">
                  <a:moveTo>
                    <a:pt x="402" y="1"/>
                  </a:moveTo>
                  <a:cubicBezTo>
                    <a:pt x="213" y="1"/>
                    <a:pt x="57" y="199"/>
                    <a:pt x="30" y="474"/>
                  </a:cubicBezTo>
                  <a:cubicBezTo>
                    <a:pt x="0" y="738"/>
                    <a:pt x="147" y="973"/>
                    <a:pt x="353" y="1003"/>
                  </a:cubicBezTo>
                  <a:cubicBezTo>
                    <a:pt x="364" y="1004"/>
                    <a:pt x="375" y="1005"/>
                    <a:pt x="387" y="1005"/>
                  </a:cubicBezTo>
                  <a:cubicBezTo>
                    <a:pt x="554" y="1005"/>
                    <a:pt x="735" y="808"/>
                    <a:pt x="735" y="533"/>
                  </a:cubicBezTo>
                  <a:cubicBezTo>
                    <a:pt x="764" y="268"/>
                    <a:pt x="646" y="4"/>
                    <a:pt x="441" y="4"/>
                  </a:cubicBezTo>
                  <a:cubicBezTo>
                    <a:pt x="428" y="2"/>
                    <a:pt x="415" y="1"/>
                    <a:pt x="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4"/>
            <p:cNvSpPr/>
            <p:nvPr/>
          </p:nvSpPr>
          <p:spPr>
            <a:xfrm>
              <a:off x="1086774" y="2262157"/>
              <a:ext cx="32845" cy="44180"/>
            </a:xfrm>
            <a:custGeom>
              <a:rect b="b" l="l" r="r" t="t"/>
              <a:pathLst>
                <a:path extrusionOk="0" h="1029" w="765">
                  <a:moveTo>
                    <a:pt x="441" y="1"/>
                  </a:moveTo>
                  <a:cubicBezTo>
                    <a:pt x="236" y="1"/>
                    <a:pt x="59" y="206"/>
                    <a:pt x="30" y="471"/>
                  </a:cubicBezTo>
                  <a:cubicBezTo>
                    <a:pt x="1" y="764"/>
                    <a:pt x="148" y="1029"/>
                    <a:pt x="324" y="1029"/>
                  </a:cubicBezTo>
                  <a:cubicBezTo>
                    <a:pt x="529" y="1029"/>
                    <a:pt x="706" y="823"/>
                    <a:pt x="735" y="559"/>
                  </a:cubicBezTo>
                  <a:cubicBezTo>
                    <a:pt x="764" y="265"/>
                    <a:pt x="647" y="30"/>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4"/>
            <p:cNvSpPr/>
            <p:nvPr/>
          </p:nvSpPr>
          <p:spPr>
            <a:xfrm>
              <a:off x="979566" y="2317586"/>
              <a:ext cx="51780" cy="68310"/>
            </a:xfrm>
            <a:custGeom>
              <a:rect b="b" l="l" r="r" t="t"/>
              <a:pathLst>
                <a:path extrusionOk="0" h="1591" w="1206">
                  <a:moveTo>
                    <a:pt x="636" y="0"/>
                  </a:moveTo>
                  <a:cubicBezTo>
                    <a:pt x="331" y="0"/>
                    <a:pt x="86" y="315"/>
                    <a:pt x="30" y="737"/>
                  </a:cubicBezTo>
                  <a:cubicBezTo>
                    <a:pt x="1" y="1177"/>
                    <a:pt x="206" y="1559"/>
                    <a:pt x="529" y="1589"/>
                  </a:cubicBezTo>
                  <a:cubicBezTo>
                    <a:pt x="541" y="1590"/>
                    <a:pt x="552" y="1590"/>
                    <a:pt x="564" y="1590"/>
                  </a:cubicBezTo>
                  <a:cubicBezTo>
                    <a:pt x="846" y="1590"/>
                    <a:pt x="1118" y="1249"/>
                    <a:pt x="1146" y="854"/>
                  </a:cubicBezTo>
                  <a:cubicBezTo>
                    <a:pt x="1205" y="414"/>
                    <a:pt x="970" y="32"/>
                    <a:pt x="676" y="2"/>
                  </a:cubicBezTo>
                  <a:cubicBezTo>
                    <a:pt x="663" y="1"/>
                    <a:pt x="649" y="0"/>
                    <a:pt x="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4"/>
            <p:cNvSpPr/>
            <p:nvPr/>
          </p:nvSpPr>
          <p:spPr>
            <a:xfrm>
              <a:off x="1030014" y="2345365"/>
              <a:ext cx="66893" cy="88446"/>
            </a:xfrm>
            <a:custGeom>
              <a:rect b="b" l="l" r="r" t="t"/>
              <a:pathLst>
                <a:path extrusionOk="0" h="2060" w="1558">
                  <a:moveTo>
                    <a:pt x="841" y="0"/>
                  </a:moveTo>
                  <a:cubicBezTo>
                    <a:pt x="447" y="0"/>
                    <a:pt x="116" y="402"/>
                    <a:pt x="59" y="942"/>
                  </a:cubicBezTo>
                  <a:cubicBezTo>
                    <a:pt x="1" y="1529"/>
                    <a:pt x="265" y="1999"/>
                    <a:pt x="676" y="2058"/>
                  </a:cubicBezTo>
                  <a:cubicBezTo>
                    <a:pt x="690" y="2059"/>
                    <a:pt x="704" y="2059"/>
                    <a:pt x="718" y="2059"/>
                  </a:cubicBezTo>
                  <a:cubicBezTo>
                    <a:pt x="1111" y="2059"/>
                    <a:pt x="1442" y="1656"/>
                    <a:pt x="1499" y="1089"/>
                  </a:cubicBezTo>
                  <a:cubicBezTo>
                    <a:pt x="1558" y="530"/>
                    <a:pt x="1293" y="31"/>
                    <a:pt x="882" y="2"/>
                  </a:cubicBezTo>
                  <a:cubicBezTo>
                    <a:pt x="868" y="1"/>
                    <a:pt x="854"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4"/>
            <p:cNvSpPr/>
            <p:nvPr/>
          </p:nvSpPr>
          <p:spPr>
            <a:xfrm>
              <a:off x="1036326" y="2441196"/>
              <a:ext cx="54270" cy="70843"/>
            </a:xfrm>
            <a:custGeom>
              <a:rect b="b" l="l" r="r" t="t"/>
              <a:pathLst>
                <a:path extrusionOk="0" h="1650" w="1264">
                  <a:moveTo>
                    <a:pt x="697" y="1"/>
                  </a:moveTo>
                  <a:cubicBezTo>
                    <a:pt x="387" y="1"/>
                    <a:pt x="88" y="343"/>
                    <a:pt x="59" y="766"/>
                  </a:cubicBezTo>
                  <a:cubicBezTo>
                    <a:pt x="1" y="1236"/>
                    <a:pt x="236" y="1618"/>
                    <a:pt x="559" y="1647"/>
                  </a:cubicBezTo>
                  <a:cubicBezTo>
                    <a:pt x="571" y="1649"/>
                    <a:pt x="584" y="1649"/>
                    <a:pt x="596" y="1649"/>
                  </a:cubicBezTo>
                  <a:cubicBezTo>
                    <a:pt x="904" y="1649"/>
                    <a:pt x="1178" y="1307"/>
                    <a:pt x="1234" y="884"/>
                  </a:cubicBezTo>
                  <a:cubicBezTo>
                    <a:pt x="1264" y="443"/>
                    <a:pt x="1058" y="32"/>
                    <a:pt x="735" y="2"/>
                  </a:cubicBezTo>
                  <a:cubicBezTo>
                    <a:pt x="722" y="1"/>
                    <a:pt x="710"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4"/>
            <p:cNvSpPr/>
            <p:nvPr/>
          </p:nvSpPr>
          <p:spPr>
            <a:xfrm>
              <a:off x="994722" y="2413417"/>
              <a:ext cx="42892" cy="56889"/>
            </a:xfrm>
            <a:custGeom>
              <a:rect b="b" l="l" r="r" t="t"/>
              <a:pathLst>
                <a:path extrusionOk="0" h="1325" w="999">
                  <a:moveTo>
                    <a:pt x="522" y="1"/>
                  </a:moveTo>
                  <a:cubicBezTo>
                    <a:pt x="300" y="1"/>
                    <a:pt x="85" y="257"/>
                    <a:pt x="29" y="620"/>
                  </a:cubicBezTo>
                  <a:cubicBezTo>
                    <a:pt x="0" y="972"/>
                    <a:pt x="176" y="1296"/>
                    <a:pt x="441" y="1325"/>
                  </a:cubicBezTo>
                  <a:cubicBezTo>
                    <a:pt x="705" y="1325"/>
                    <a:pt x="940" y="1061"/>
                    <a:pt x="970" y="708"/>
                  </a:cubicBezTo>
                  <a:cubicBezTo>
                    <a:pt x="999" y="326"/>
                    <a:pt x="823" y="32"/>
                    <a:pt x="558" y="3"/>
                  </a:cubicBezTo>
                  <a:cubicBezTo>
                    <a:pt x="546" y="1"/>
                    <a:pt x="534"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4"/>
            <p:cNvSpPr/>
            <p:nvPr/>
          </p:nvSpPr>
          <p:spPr>
            <a:xfrm>
              <a:off x="1066595" y="1983423"/>
              <a:ext cx="160233" cy="616804"/>
            </a:xfrm>
            <a:custGeom>
              <a:rect b="b" l="l" r="r" t="t"/>
              <a:pathLst>
                <a:path extrusionOk="0" h="14366" w="3732">
                  <a:moveTo>
                    <a:pt x="3732" y="0"/>
                  </a:moveTo>
                  <a:lnTo>
                    <a:pt x="1146" y="5964"/>
                  </a:lnTo>
                  <a:cubicBezTo>
                    <a:pt x="764" y="6728"/>
                    <a:pt x="500" y="7550"/>
                    <a:pt x="324" y="8373"/>
                  </a:cubicBezTo>
                  <a:cubicBezTo>
                    <a:pt x="236" y="8931"/>
                    <a:pt x="177" y="9489"/>
                    <a:pt x="206" y="10018"/>
                  </a:cubicBezTo>
                  <a:cubicBezTo>
                    <a:pt x="177" y="11340"/>
                    <a:pt x="1" y="12926"/>
                    <a:pt x="177" y="14219"/>
                  </a:cubicBezTo>
                  <a:lnTo>
                    <a:pt x="794" y="14366"/>
                  </a:lnTo>
                  <a:cubicBezTo>
                    <a:pt x="1381" y="14101"/>
                    <a:pt x="1793" y="13896"/>
                    <a:pt x="2263" y="12926"/>
                  </a:cubicBezTo>
                  <a:cubicBezTo>
                    <a:pt x="3467" y="10429"/>
                    <a:pt x="3320" y="4671"/>
                    <a:pt x="3467" y="2850"/>
                  </a:cubicBezTo>
                  <a:cubicBezTo>
                    <a:pt x="3555" y="1880"/>
                    <a:pt x="3643" y="940"/>
                    <a:pt x="3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4"/>
            <p:cNvSpPr/>
            <p:nvPr/>
          </p:nvSpPr>
          <p:spPr>
            <a:xfrm>
              <a:off x="891291" y="2105745"/>
              <a:ext cx="225795" cy="499119"/>
            </a:xfrm>
            <a:custGeom>
              <a:rect b="b" l="l" r="r" t="t"/>
              <a:pathLst>
                <a:path extrusionOk="0" h="11625" w="5259">
                  <a:moveTo>
                    <a:pt x="294" y="1"/>
                  </a:moveTo>
                  <a:cubicBezTo>
                    <a:pt x="88" y="1587"/>
                    <a:pt x="0" y="3174"/>
                    <a:pt x="88" y="4789"/>
                  </a:cubicBezTo>
                  <a:cubicBezTo>
                    <a:pt x="176" y="6405"/>
                    <a:pt x="411" y="8050"/>
                    <a:pt x="1087" y="9372"/>
                  </a:cubicBezTo>
                  <a:cubicBezTo>
                    <a:pt x="1621" y="10416"/>
                    <a:pt x="2813" y="11624"/>
                    <a:pt x="4159" y="11624"/>
                  </a:cubicBezTo>
                  <a:cubicBezTo>
                    <a:pt x="4518" y="11624"/>
                    <a:pt x="4888" y="11538"/>
                    <a:pt x="5259" y="11341"/>
                  </a:cubicBezTo>
                  <a:lnTo>
                    <a:pt x="4260" y="10136"/>
                  </a:lnTo>
                  <a:cubicBezTo>
                    <a:pt x="2879" y="8491"/>
                    <a:pt x="1498" y="3673"/>
                    <a:pt x="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4"/>
            <p:cNvSpPr/>
            <p:nvPr/>
          </p:nvSpPr>
          <p:spPr>
            <a:xfrm>
              <a:off x="948051" y="2260912"/>
              <a:ext cx="175347" cy="344425"/>
            </a:xfrm>
            <a:custGeom>
              <a:rect b="b" l="l" r="r" t="t"/>
              <a:pathLst>
                <a:path extrusionOk="0" h="8022" w="4084">
                  <a:moveTo>
                    <a:pt x="646" y="0"/>
                  </a:moveTo>
                  <a:lnTo>
                    <a:pt x="646" y="0"/>
                  </a:lnTo>
                  <a:cubicBezTo>
                    <a:pt x="940" y="617"/>
                    <a:pt x="764" y="1322"/>
                    <a:pt x="558" y="1969"/>
                  </a:cubicBezTo>
                  <a:cubicBezTo>
                    <a:pt x="206" y="2938"/>
                    <a:pt x="29" y="3966"/>
                    <a:pt x="0" y="5024"/>
                  </a:cubicBezTo>
                  <a:cubicBezTo>
                    <a:pt x="29" y="6052"/>
                    <a:pt x="470" y="7139"/>
                    <a:pt x="1351" y="7697"/>
                  </a:cubicBezTo>
                  <a:lnTo>
                    <a:pt x="1910" y="7903"/>
                  </a:lnTo>
                  <a:cubicBezTo>
                    <a:pt x="2178" y="7981"/>
                    <a:pt x="2455" y="8021"/>
                    <a:pt x="2733" y="8021"/>
                  </a:cubicBezTo>
                  <a:cubicBezTo>
                    <a:pt x="3184" y="8021"/>
                    <a:pt x="3636" y="7915"/>
                    <a:pt x="4054" y="7697"/>
                  </a:cubicBezTo>
                  <a:cubicBezTo>
                    <a:pt x="4084" y="7051"/>
                    <a:pt x="3496" y="6698"/>
                    <a:pt x="3143" y="6170"/>
                  </a:cubicBezTo>
                  <a:cubicBezTo>
                    <a:pt x="2791" y="5611"/>
                    <a:pt x="2350" y="5141"/>
                    <a:pt x="2027" y="4583"/>
                  </a:cubicBezTo>
                  <a:cubicBezTo>
                    <a:pt x="1733" y="4025"/>
                    <a:pt x="1528" y="3437"/>
                    <a:pt x="1410" y="2850"/>
                  </a:cubicBezTo>
                  <a:cubicBezTo>
                    <a:pt x="1263" y="1851"/>
                    <a:pt x="1381" y="705"/>
                    <a:pt x="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4"/>
            <p:cNvSpPr/>
            <p:nvPr/>
          </p:nvSpPr>
          <p:spPr>
            <a:xfrm>
              <a:off x="1245720" y="2689361"/>
              <a:ext cx="309046" cy="719376"/>
            </a:xfrm>
            <a:custGeom>
              <a:rect b="b" l="l" r="r" t="t"/>
              <a:pathLst>
                <a:path extrusionOk="0" h="16755" w="7198">
                  <a:moveTo>
                    <a:pt x="5848" y="1"/>
                  </a:moveTo>
                  <a:cubicBezTo>
                    <a:pt x="5517" y="1"/>
                    <a:pt x="5147" y="247"/>
                    <a:pt x="4906" y="509"/>
                  </a:cubicBezTo>
                  <a:cubicBezTo>
                    <a:pt x="3849" y="1684"/>
                    <a:pt x="3202" y="3153"/>
                    <a:pt x="2674" y="4622"/>
                  </a:cubicBezTo>
                  <a:cubicBezTo>
                    <a:pt x="1381" y="7912"/>
                    <a:pt x="500" y="11320"/>
                    <a:pt x="0" y="14816"/>
                  </a:cubicBezTo>
                  <a:lnTo>
                    <a:pt x="1675" y="16755"/>
                  </a:lnTo>
                  <a:cubicBezTo>
                    <a:pt x="3614" y="15756"/>
                    <a:pt x="4818" y="13729"/>
                    <a:pt x="5582" y="11673"/>
                  </a:cubicBezTo>
                  <a:cubicBezTo>
                    <a:pt x="6875" y="8206"/>
                    <a:pt x="7198" y="4446"/>
                    <a:pt x="6493" y="803"/>
                  </a:cubicBezTo>
                  <a:cubicBezTo>
                    <a:pt x="6463" y="538"/>
                    <a:pt x="6346" y="303"/>
                    <a:pt x="6169" y="98"/>
                  </a:cubicBezTo>
                  <a:cubicBezTo>
                    <a:pt x="6072" y="30"/>
                    <a:pt x="5962" y="1"/>
                    <a:pt x="5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4"/>
            <p:cNvSpPr/>
            <p:nvPr/>
          </p:nvSpPr>
          <p:spPr>
            <a:xfrm>
              <a:off x="1482850" y="2680430"/>
              <a:ext cx="37869" cy="27521"/>
            </a:xfrm>
            <a:custGeom>
              <a:rect b="b" l="l" r="r" t="t"/>
              <a:pathLst>
                <a:path extrusionOk="0" h="641" w="882">
                  <a:moveTo>
                    <a:pt x="342" y="1"/>
                  </a:moveTo>
                  <a:cubicBezTo>
                    <a:pt x="210" y="1"/>
                    <a:pt x="99" y="67"/>
                    <a:pt x="59" y="188"/>
                  </a:cubicBezTo>
                  <a:cubicBezTo>
                    <a:pt x="0" y="335"/>
                    <a:pt x="147" y="511"/>
                    <a:pt x="353" y="600"/>
                  </a:cubicBezTo>
                  <a:cubicBezTo>
                    <a:pt x="407" y="627"/>
                    <a:pt x="465" y="640"/>
                    <a:pt x="521" y="640"/>
                  </a:cubicBezTo>
                  <a:cubicBezTo>
                    <a:pt x="648" y="640"/>
                    <a:pt x="771" y="574"/>
                    <a:pt x="852" y="453"/>
                  </a:cubicBezTo>
                  <a:cubicBezTo>
                    <a:pt x="881" y="306"/>
                    <a:pt x="764" y="100"/>
                    <a:pt x="529" y="41"/>
                  </a:cubicBezTo>
                  <a:cubicBezTo>
                    <a:pt x="465" y="14"/>
                    <a:pt x="402"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4"/>
            <p:cNvSpPr/>
            <p:nvPr/>
          </p:nvSpPr>
          <p:spPr>
            <a:xfrm>
              <a:off x="1450048" y="2697432"/>
              <a:ext cx="35593" cy="26019"/>
            </a:xfrm>
            <a:custGeom>
              <a:rect b="b" l="l" r="r" t="t"/>
              <a:pathLst>
                <a:path extrusionOk="0" h="606" w="829">
                  <a:moveTo>
                    <a:pt x="334" y="1"/>
                  </a:moveTo>
                  <a:cubicBezTo>
                    <a:pt x="269" y="1"/>
                    <a:pt x="211" y="33"/>
                    <a:pt x="177" y="115"/>
                  </a:cubicBezTo>
                  <a:cubicBezTo>
                    <a:pt x="59" y="204"/>
                    <a:pt x="0" y="409"/>
                    <a:pt x="88" y="556"/>
                  </a:cubicBezTo>
                  <a:cubicBezTo>
                    <a:pt x="155" y="589"/>
                    <a:pt x="221" y="606"/>
                    <a:pt x="284" y="606"/>
                  </a:cubicBezTo>
                  <a:cubicBezTo>
                    <a:pt x="389" y="606"/>
                    <a:pt x="485" y="560"/>
                    <a:pt x="559" y="468"/>
                  </a:cubicBezTo>
                  <a:cubicBezTo>
                    <a:pt x="829" y="355"/>
                    <a:pt x="546"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4"/>
            <p:cNvSpPr/>
            <p:nvPr/>
          </p:nvSpPr>
          <p:spPr>
            <a:xfrm>
              <a:off x="1475250" y="2709282"/>
              <a:ext cx="31600" cy="34133"/>
            </a:xfrm>
            <a:custGeom>
              <a:rect b="b" l="l" r="r" t="t"/>
              <a:pathLst>
                <a:path extrusionOk="0" h="795" w="736">
                  <a:moveTo>
                    <a:pt x="448" y="1"/>
                  </a:moveTo>
                  <a:cubicBezTo>
                    <a:pt x="315" y="1"/>
                    <a:pt x="162" y="110"/>
                    <a:pt x="89" y="280"/>
                  </a:cubicBezTo>
                  <a:cubicBezTo>
                    <a:pt x="1" y="486"/>
                    <a:pt x="60" y="721"/>
                    <a:pt x="207" y="779"/>
                  </a:cubicBezTo>
                  <a:cubicBezTo>
                    <a:pt x="232" y="790"/>
                    <a:pt x="259" y="795"/>
                    <a:pt x="288" y="795"/>
                  </a:cubicBezTo>
                  <a:cubicBezTo>
                    <a:pt x="422" y="795"/>
                    <a:pt x="574" y="685"/>
                    <a:pt x="647" y="515"/>
                  </a:cubicBezTo>
                  <a:cubicBezTo>
                    <a:pt x="735" y="339"/>
                    <a:pt x="677" y="133"/>
                    <a:pt x="530" y="16"/>
                  </a:cubicBezTo>
                  <a:cubicBezTo>
                    <a:pt x="504" y="5"/>
                    <a:pt x="47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4"/>
            <p:cNvSpPr/>
            <p:nvPr/>
          </p:nvSpPr>
          <p:spPr>
            <a:xfrm>
              <a:off x="1506808" y="2711944"/>
              <a:ext cx="26534" cy="32072"/>
            </a:xfrm>
            <a:custGeom>
              <a:rect b="b" l="l" r="r" t="t"/>
              <a:pathLst>
                <a:path extrusionOk="0" h="747" w="618">
                  <a:moveTo>
                    <a:pt x="294" y="1"/>
                  </a:moveTo>
                  <a:cubicBezTo>
                    <a:pt x="274" y="1"/>
                    <a:pt x="255" y="5"/>
                    <a:pt x="235" y="12"/>
                  </a:cubicBezTo>
                  <a:cubicBezTo>
                    <a:pt x="88" y="42"/>
                    <a:pt x="0" y="218"/>
                    <a:pt x="30" y="424"/>
                  </a:cubicBezTo>
                  <a:cubicBezTo>
                    <a:pt x="88" y="629"/>
                    <a:pt x="235" y="747"/>
                    <a:pt x="382" y="747"/>
                  </a:cubicBezTo>
                  <a:cubicBezTo>
                    <a:pt x="529" y="717"/>
                    <a:pt x="617" y="541"/>
                    <a:pt x="588" y="336"/>
                  </a:cubicBezTo>
                  <a:cubicBezTo>
                    <a:pt x="537" y="157"/>
                    <a:pt x="420"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4"/>
            <p:cNvSpPr/>
            <p:nvPr/>
          </p:nvSpPr>
          <p:spPr>
            <a:xfrm>
              <a:off x="1423557" y="2723537"/>
              <a:ext cx="26534" cy="25804"/>
            </a:xfrm>
            <a:custGeom>
              <a:rect b="b" l="l" r="r" t="t"/>
              <a:pathLst>
                <a:path extrusionOk="0" h="601" w="618">
                  <a:moveTo>
                    <a:pt x="389" y="0"/>
                  </a:moveTo>
                  <a:cubicBezTo>
                    <a:pt x="289" y="0"/>
                    <a:pt x="181" y="70"/>
                    <a:pt x="118" y="154"/>
                  </a:cubicBezTo>
                  <a:cubicBezTo>
                    <a:pt x="0" y="271"/>
                    <a:pt x="0" y="447"/>
                    <a:pt x="118" y="565"/>
                  </a:cubicBezTo>
                  <a:cubicBezTo>
                    <a:pt x="151" y="590"/>
                    <a:pt x="189" y="601"/>
                    <a:pt x="229" y="601"/>
                  </a:cubicBezTo>
                  <a:cubicBezTo>
                    <a:pt x="328" y="601"/>
                    <a:pt x="437" y="532"/>
                    <a:pt x="500" y="447"/>
                  </a:cubicBezTo>
                  <a:cubicBezTo>
                    <a:pt x="617" y="330"/>
                    <a:pt x="617" y="124"/>
                    <a:pt x="500" y="36"/>
                  </a:cubicBezTo>
                  <a:cubicBezTo>
                    <a:pt x="467" y="11"/>
                    <a:pt x="428"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4"/>
            <p:cNvSpPr/>
            <p:nvPr/>
          </p:nvSpPr>
          <p:spPr>
            <a:xfrm>
              <a:off x="1495430" y="2746507"/>
              <a:ext cx="18977" cy="27779"/>
            </a:xfrm>
            <a:custGeom>
              <a:rect b="b" l="l" r="r" t="t"/>
              <a:pathLst>
                <a:path extrusionOk="0" h="647" w="442">
                  <a:moveTo>
                    <a:pt x="236" y="1"/>
                  </a:moveTo>
                  <a:cubicBezTo>
                    <a:pt x="89" y="1"/>
                    <a:pt x="1" y="147"/>
                    <a:pt x="1" y="324"/>
                  </a:cubicBezTo>
                  <a:cubicBezTo>
                    <a:pt x="1" y="500"/>
                    <a:pt x="118" y="647"/>
                    <a:pt x="236" y="647"/>
                  </a:cubicBezTo>
                  <a:cubicBezTo>
                    <a:pt x="353" y="647"/>
                    <a:pt x="442" y="500"/>
                    <a:pt x="442" y="324"/>
                  </a:cubicBezTo>
                  <a:cubicBezTo>
                    <a:pt x="442" y="147"/>
                    <a:pt x="353"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4"/>
            <p:cNvSpPr/>
            <p:nvPr/>
          </p:nvSpPr>
          <p:spPr>
            <a:xfrm>
              <a:off x="1518142" y="2751359"/>
              <a:ext cx="24001" cy="29453"/>
            </a:xfrm>
            <a:custGeom>
              <a:rect b="b" l="l" r="r" t="t"/>
              <a:pathLst>
                <a:path extrusionOk="0" h="686" w="559">
                  <a:moveTo>
                    <a:pt x="251" y="1"/>
                  </a:moveTo>
                  <a:cubicBezTo>
                    <a:pt x="236" y="1"/>
                    <a:pt x="221" y="2"/>
                    <a:pt x="206" y="5"/>
                  </a:cubicBezTo>
                  <a:cubicBezTo>
                    <a:pt x="59" y="5"/>
                    <a:pt x="1" y="211"/>
                    <a:pt x="30" y="387"/>
                  </a:cubicBezTo>
                  <a:cubicBezTo>
                    <a:pt x="56" y="572"/>
                    <a:pt x="178" y="685"/>
                    <a:pt x="308" y="685"/>
                  </a:cubicBezTo>
                  <a:cubicBezTo>
                    <a:pt x="323" y="685"/>
                    <a:pt x="338" y="684"/>
                    <a:pt x="353" y="681"/>
                  </a:cubicBezTo>
                  <a:cubicBezTo>
                    <a:pt x="471" y="681"/>
                    <a:pt x="559" y="475"/>
                    <a:pt x="530" y="299"/>
                  </a:cubicBezTo>
                  <a:cubicBezTo>
                    <a:pt x="503" y="114"/>
                    <a:pt x="38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4"/>
            <p:cNvSpPr/>
            <p:nvPr/>
          </p:nvSpPr>
          <p:spPr>
            <a:xfrm>
              <a:off x="1448759" y="2731866"/>
              <a:ext cx="24044" cy="25589"/>
            </a:xfrm>
            <a:custGeom>
              <a:rect b="b" l="l" r="r" t="t"/>
              <a:pathLst>
                <a:path extrusionOk="0" h="596" w="560">
                  <a:moveTo>
                    <a:pt x="334" y="0"/>
                  </a:moveTo>
                  <a:cubicBezTo>
                    <a:pt x="235" y="0"/>
                    <a:pt x="129" y="79"/>
                    <a:pt x="60" y="195"/>
                  </a:cubicBezTo>
                  <a:cubicBezTo>
                    <a:pt x="1" y="312"/>
                    <a:pt x="30" y="488"/>
                    <a:pt x="118" y="577"/>
                  </a:cubicBezTo>
                  <a:cubicBezTo>
                    <a:pt x="144" y="589"/>
                    <a:pt x="170" y="595"/>
                    <a:pt x="197" y="595"/>
                  </a:cubicBezTo>
                  <a:cubicBezTo>
                    <a:pt x="296" y="595"/>
                    <a:pt x="402" y="516"/>
                    <a:pt x="471" y="400"/>
                  </a:cubicBezTo>
                  <a:cubicBezTo>
                    <a:pt x="559" y="283"/>
                    <a:pt x="530" y="107"/>
                    <a:pt x="412" y="18"/>
                  </a:cubicBezTo>
                  <a:cubicBezTo>
                    <a:pt x="387" y="6"/>
                    <a:pt x="361"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4"/>
            <p:cNvSpPr/>
            <p:nvPr/>
          </p:nvSpPr>
          <p:spPr>
            <a:xfrm>
              <a:off x="1465161" y="2748482"/>
              <a:ext cx="26534" cy="29797"/>
            </a:xfrm>
            <a:custGeom>
              <a:rect b="b" l="l" r="r" t="t"/>
              <a:pathLst>
                <a:path extrusionOk="0" h="694" w="618">
                  <a:moveTo>
                    <a:pt x="345" y="0"/>
                  </a:moveTo>
                  <a:cubicBezTo>
                    <a:pt x="222" y="0"/>
                    <a:pt x="109" y="128"/>
                    <a:pt x="60" y="278"/>
                  </a:cubicBezTo>
                  <a:cubicBezTo>
                    <a:pt x="1" y="425"/>
                    <a:pt x="60" y="601"/>
                    <a:pt x="236" y="689"/>
                  </a:cubicBezTo>
                  <a:cubicBezTo>
                    <a:pt x="248" y="692"/>
                    <a:pt x="260" y="694"/>
                    <a:pt x="273" y="694"/>
                  </a:cubicBezTo>
                  <a:cubicBezTo>
                    <a:pt x="383" y="694"/>
                    <a:pt x="506" y="583"/>
                    <a:pt x="559" y="425"/>
                  </a:cubicBezTo>
                  <a:cubicBezTo>
                    <a:pt x="618" y="248"/>
                    <a:pt x="559" y="72"/>
                    <a:pt x="412" y="13"/>
                  </a:cubicBezTo>
                  <a:cubicBezTo>
                    <a:pt x="390" y="4"/>
                    <a:pt x="367" y="0"/>
                    <a:pt x="3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4"/>
            <p:cNvSpPr/>
            <p:nvPr/>
          </p:nvSpPr>
          <p:spPr>
            <a:xfrm>
              <a:off x="1403377" y="2752776"/>
              <a:ext cx="31557" cy="32888"/>
            </a:xfrm>
            <a:custGeom>
              <a:rect b="b" l="l" r="r" t="t"/>
              <a:pathLst>
                <a:path extrusionOk="0" h="766" w="735">
                  <a:moveTo>
                    <a:pt x="448" y="1"/>
                  </a:moveTo>
                  <a:cubicBezTo>
                    <a:pt x="322" y="1"/>
                    <a:pt x="185" y="101"/>
                    <a:pt x="118" y="237"/>
                  </a:cubicBezTo>
                  <a:cubicBezTo>
                    <a:pt x="0" y="413"/>
                    <a:pt x="30" y="618"/>
                    <a:pt x="206" y="736"/>
                  </a:cubicBezTo>
                  <a:cubicBezTo>
                    <a:pt x="233" y="756"/>
                    <a:pt x="265" y="766"/>
                    <a:pt x="298" y="766"/>
                  </a:cubicBezTo>
                  <a:cubicBezTo>
                    <a:pt x="412" y="766"/>
                    <a:pt x="549" y="659"/>
                    <a:pt x="617" y="501"/>
                  </a:cubicBezTo>
                  <a:cubicBezTo>
                    <a:pt x="735" y="354"/>
                    <a:pt x="705" y="148"/>
                    <a:pt x="559" y="31"/>
                  </a:cubicBezTo>
                  <a:cubicBezTo>
                    <a:pt x="524" y="10"/>
                    <a:pt x="48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4"/>
            <p:cNvSpPr/>
            <p:nvPr/>
          </p:nvSpPr>
          <p:spPr>
            <a:xfrm>
              <a:off x="1487873" y="2778064"/>
              <a:ext cx="26534" cy="37869"/>
            </a:xfrm>
            <a:custGeom>
              <a:rect b="b" l="l" r="r" t="t"/>
              <a:pathLst>
                <a:path extrusionOk="0" h="882" w="618">
                  <a:moveTo>
                    <a:pt x="294" y="0"/>
                  </a:moveTo>
                  <a:cubicBezTo>
                    <a:pt x="118" y="0"/>
                    <a:pt x="1" y="206"/>
                    <a:pt x="1" y="441"/>
                  </a:cubicBezTo>
                  <a:cubicBezTo>
                    <a:pt x="1" y="676"/>
                    <a:pt x="148" y="881"/>
                    <a:pt x="294" y="881"/>
                  </a:cubicBezTo>
                  <a:cubicBezTo>
                    <a:pt x="471" y="881"/>
                    <a:pt x="618" y="676"/>
                    <a:pt x="618" y="441"/>
                  </a:cubicBezTo>
                  <a:cubicBezTo>
                    <a:pt x="618" y="206"/>
                    <a:pt x="471" y="0"/>
                    <a:pt x="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4"/>
            <p:cNvSpPr/>
            <p:nvPr/>
          </p:nvSpPr>
          <p:spPr>
            <a:xfrm>
              <a:off x="1519430" y="2789270"/>
              <a:ext cx="30312" cy="36924"/>
            </a:xfrm>
            <a:custGeom>
              <a:rect b="b" l="l" r="r" t="t"/>
              <a:pathLst>
                <a:path extrusionOk="0" h="860" w="706">
                  <a:moveTo>
                    <a:pt x="327" y="0"/>
                  </a:moveTo>
                  <a:cubicBezTo>
                    <a:pt x="316" y="0"/>
                    <a:pt x="305" y="1"/>
                    <a:pt x="294" y="3"/>
                  </a:cubicBezTo>
                  <a:cubicBezTo>
                    <a:pt x="118" y="33"/>
                    <a:pt x="0" y="238"/>
                    <a:pt x="59" y="503"/>
                  </a:cubicBezTo>
                  <a:cubicBezTo>
                    <a:pt x="86" y="718"/>
                    <a:pt x="236" y="859"/>
                    <a:pt x="396" y="859"/>
                  </a:cubicBezTo>
                  <a:cubicBezTo>
                    <a:pt x="411" y="859"/>
                    <a:pt x="426" y="858"/>
                    <a:pt x="441" y="855"/>
                  </a:cubicBezTo>
                  <a:cubicBezTo>
                    <a:pt x="588" y="826"/>
                    <a:pt x="705" y="620"/>
                    <a:pt x="646" y="385"/>
                  </a:cubicBezTo>
                  <a:cubicBezTo>
                    <a:pt x="619" y="168"/>
                    <a:pt x="466" y="0"/>
                    <a:pt x="3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4"/>
            <p:cNvSpPr/>
            <p:nvPr/>
          </p:nvSpPr>
          <p:spPr>
            <a:xfrm>
              <a:off x="1432401" y="2762264"/>
              <a:ext cx="29024" cy="32888"/>
            </a:xfrm>
            <a:custGeom>
              <a:rect b="b" l="l" r="r" t="t"/>
              <a:pathLst>
                <a:path extrusionOk="0" h="766" w="676">
                  <a:moveTo>
                    <a:pt x="421" y="0"/>
                  </a:moveTo>
                  <a:cubicBezTo>
                    <a:pt x="294" y="0"/>
                    <a:pt x="161" y="110"/>
                    <a:pt x="88" y="280"/>
                  </a:cubicBezTo>
                  <a:cubicBezTo>
                    <a:pt x="0" y="427"/>
                    <a:pt x="29" y="632"/>
                    <a:pt x="176" y="750"/>
                  </a:cubicBezTo>
                  <a:cubicBezTo>
                    <a:pt x="202" y="760"/>
                    <a:pt x="229" y="765"/>
                    <a:pt x="256" y="765"/>
                  </a:cubicBezTo>
                  <a:cubicBezTo>
                    <a:pt x="383" y="765"/>
                    <a:pt x="515" y="660"/>
                    <a:pt x="588" y="515"/>
                  </a:cubicBezTo>
                  <a:cubicBezTo>
                    <a:pt x="676" y="339"/>
                    <a:pt x="646" y="133"/>
                    <a:pt x="499" y="16"/>
                  </a:cubicBezTo>
                  <a:cubicBezTo>
                    <a:pt x="474" y="5"/>
                    <a:pt x="447" y="0"/>
                    <a:pt x="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4"/>
            <p:cNvSpPr/>
            <p:nvPr/>
          </p:nvSpPr>
          <p:spPr>
            <a:xfrm>
              <a:off x="1450048" y="2786394"/>
              <a:ext cx="32845" cy="38856"/>
            </a:xfrm>
            <a:custGeom>
              <a:rect b="b" l="l" r="r" t="t"/>
              <a:pathLst>
                <a:path extrusionOk="0" h="905" w="765">
                  <a:moveTo>
                    <a:pt x="430" y="0"/>
                  </a:moveTo>
                  <a:cubicBezTo>
                    <a:pt x="279" y="0"/>
                    <a:pt x="136" y="160"/>
                    <a:pt x="59" y="364"/>
                  </a:cubicBezTo>
                  <a:cubicBezTo>
                    <a:pt x="0" y="629"/>
                    <a:pt x="88" y="864"/>
                    <a:pt x="265" y="893"/>
                  </a:cubicBezTo>
                  <a:cubicBezTo>
                    <a:pt x="288" y="901"/>
                    <a:pt x="312" y="904"/>
                    <a:pt x="335" y="904"/>
                  </a:cubicBezTo>
                  <a:cubicBezTo>
                    <a:pt x="493" y="904"/>
                    <a:pt x="654" y="745"/>
                    <a:pt x="705" y="540"/>
                  </a:cubicBezTo>
                  <a:cubicBezTo>
                    <a:pt x="764" y="276"/>
                    <a:pt x="676" y="41"/>
                    <a:pt x="500" y="12"/>
                  </a:cubicBezTo>
                  <a:cubicBezTo>
                    <a:pt x="477" y="4"/>
                    <a:pt x="453"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4"/>
            <p:cNvSpPr/>
            <p:nvPr/>
          </p:nvSpPr>
          <p:spPr>
            <a:xfrm>
              <a:off x="1383198" y="2788626"/>
              <a:ext cx="38470" cy="35078"/>
            </a:xfrm>
            <a:custGeom>
              <a:rect b="b" l="l" r="r" t="t"/>
              <a:pathLst>
                <a:path extrusionOk="0" h="817" w="896">
                  <a:moveTo>
                    <a:pt x="518" y="1"/>
                  </a:moveTo>
                  <a:cubicBezTo>
                    <a:pt x="379" y="1"/>
                    <a:pt x="211" y="90"/>
                    <a:pt x="118" y="253"/>
                  </a:cubicBezTo>
                  <a:cubicBezTo>
                    <a:pt x="0" y="430"/>
                    <a:pt x="30" y="665"/>
                    <a:pt x="206" y="812"/>
                  </a:cubicBezTo>
                  <a:cubicBezTo>
                    <a:pt x="227" y="815"/>
                    <a:pt x="248" y="816"/>
                    <a:pt x="269" y="816"/>
                  </a:cubicBezTo>
                  <a:cubicBezTo>
                    <a:pt x="646" y="816"/>
                    <a:pt x="896" y="325"/>
                    <a:pt x="617" y="18"/>
                  </a:cubicBezTo>
                  <a:cubicBezTo>
                    <a:pt x="587" y="6"/>
                    <a:pt x="554"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4"/>
            <p:cNvSpPr/>
            <p:nvPr/>
          </p:nvSpPr>
          <p:spPr>
            <a:xfrm>
              <a:off x="1497963" y="2819540"/>
              <a:ext cx="25289" cy="32974"/>
            </a:xfrm>
            <a:custGeom>
              <a:rect b="b" l="l" r="r" t="t"/>
              <a:pathLst>
                <a:path extrusionOk="0" h="768" w="589">
                  <a:moveTo>
                    <a:pt x="292" y="0"/>
                  </a:moveTo>
                  <a:cubicBezTo>
                    <a:pt x="160" y="0"/>
                    <a:pt x="57" y="166"/>
                    <a:pt x="30" y="356"/>
                  </a:cubicBezTo>
                  <a:cubicBezTo>
                    <a:pt x="1" y="591"/>
                    <a:pt x="118" y="738"/>
                    <a:pt x="265" y="767"/>
                  </a:cubicBezTo>
                  <a:cubicBezTo>
                    <a:pt x="412" y="767"/>
                    <a:pt x="559" y="620"/>
                    <a:pt x="559" y="385"/>
                  </a:cubicBezTo>
                  <a:cubicBezTo>
                    <a:pt x="588" y="180"/>
                    <a:pt x="471" y="4"/>
                    <a:pt x="324" y="4"/>
                  </a:cubicBezTo>
                  <a:cubicBezTo>
                    <a:pt x="313" y="1"/>
                    <a:pt x="302" y="0"/>
                    <a:pt x="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4"/>
            <p:cNvSpPr/>
            <p:nvPr/>
          </p:nvSpPr>
          <p:spPr>
            <a:xfrm>
              <a:off x="1523209" y="2836069"/>
              <a:ext cx="26534" cy="37869"/>
            </a:xfrm>
            <a:custGeom>
              <a:rect b="b" l="l" r="r" t="t"/>
              <a:pathLst>
                <a:path extrusionOk="0" h="882" w="618">
                  <a:moveTo>
                    <a:pt x="323" y="0"/>
                  </a:moveTo>
                  <a:cubicBezTo>
                    <a:pt x="147" y="0"/>
                    <a:pt x="0" y="206"/>
                    <a:pt x="0" y="441"/>
                  </a:cubicBezTo>
                  <a:cubicBezTo>
                    <a:pt x="0" y="676"/>
                    <a:pt x="147" y="882"/>
                    <a:pt x="323" y="882"/>
                  </a:cubicBezTo>
                  <a:cubicBezTo>
                    <a:pt x="500" y="882"/>
                    <a:pt x="617" y="676"/>
                    <a:pt x="617" y="441"/>
                  </a:cubicBezTo>
                  <a:cubicBezTo>
                    <a:pt x="617" y="206"/>
                    <a:pt x="470"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4"/>
            <p:cNvSpPr/>
            <p:nvPr/>
          </p:nvSpPr>
          <p:spPr>
            <a:xfrm>
              <a:off x="1413467" y="2797686"/>
              <a:ext cx="36624" cy="41518"/>
            </a:xfrm>
            <a:custGeom>
              <a:rect b="b" l="l" r="r" t="t"/>
              <a:pathLst>
                <a:path extrusionOk="0" h="967" w="853">
                  <a:moveTo>
                    <a:pt x="477" y="0"/>
                  </a:moveTo>
                  <a:cubicBezTo>
                    <a:pt x="317" y="0"/>
                    <a:pt x="139" y="140"/>
                    <a:pt x="89" y="366"/>
                  </a:cubicBezTo>
                  <a:cubicBezTo>
                    <a:pt x="0" y="659"/>
                    <a:pt x="59" y="894"/>
                    <a:pt x="265" y="953"/>
                  </a:cubicBezTo>
                  <a:cubicBezTo>
                    <a:pt x="291" y="962"/>
                    <a:pt x="317" y="966"/>
                    <a:pt x="344" y="966"/>
                  </a:cubicBezTo>
                  <a:cubicBezTo>
                    <a:pt x="499" y="966"/>
                    <a:pt x="660" y="826"/>
                    <a:pt x="735" y="601"/>
                  </a:cubicBezTo>
                  <a:cubicBezTo>
                    <a:pt x="852" y="366"/>
                    <a:pt x="764" y="131"/>
                    <a:pt x="559" y="13"/>
                  </a:cubicBezTo>
                  <a:cubicBezTo>
                    <a:pt x="533" y="4"/>
                    <a:pt x="505"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4"/>
            <p:cNvSpPr/>
            <p:nvPr/>
          </p:nvSpPr>
          <p:spPr>
            <a:xfrm>
              <a:off x="1437425" y="2829672"/>
              <a:ext cx="39157" cy="49461"/>
            </a:xfrm>
            <a:custGeom>
              <a:rect b="b" l="l" r="r" t="t"/>
              <a:pathLst>
                <a:path extrusionOk="0" h="1152" w="912">
                  <a:moveTo>
                    <a:pt x="519" y="0"/>
                  </a:moveTo>
                  <a:cubicBezTo>
                    <a:pt x="301" y="0"/>
                    <a:pt x="115" y="225"/>
                    <a:pt x="59" y="502"/>
                  </a:cubicBezTo>
                  <a:cubicBezTo>
                    <a:pt x="1" y="825"/>
                    <a:pt x="147" y="1119"/>
                    <a:pt x="382" y="1148"/>
                  </a:cubicBezTo>
                  <a:cubicBezTo>
                    <a:pt x="396" y="1150"/>
                    <a:pt x="409" y="1151"/>
                    <a:pt x="422" y="1151"/>
                  </a:cubicBezTo>
                  <a:cubicBezTo>
                    <a:pt x="617" y="1151"/>
                    <a:pt x="827" y="951"/>
                    <a:pt x="882" y="649"/>
                  </a:cubicBezTo>
                  <a:cubicBezTo>
                    <a:pt x="911" y="326"/>
                    <a:pt x="794" y="61"/>
                    <a:pt x="559" y="3"/>
                  </a:cubicBezTo>
                  <a:cubicBezTo>
                    <a:pt x="545" y="1"/>
                    <a:pt x="532" y="0"/>
                    <a:pt x="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4"/>
            <p:cNvSpPr/>
            <p:nvPr/>
          </p:nvSpPr>
          <p:spPr>
            <a:xfrm>
              <a:off x="1476538" y="2818209"/>
              <a:ext cx="18934" cy="24387"/>
            </a:xfrm>
            <a:custGeom>
              <a:rect b="b" l="l" r="r" t="t"/>
              <a:pathLst>
                <a:path extrusionOk="0" h="568" w="441">
                  <a:moveTo>
                    <a:pt x="257" y="1"/>
                  </a:moveTo>
                  <a:cubicBezTo>
                    <a:pt x="153" y="1"/>
                    <a:pt x="56" y="109"/>
                    <a:pt x="30" y="240"/>
                  </a:cubicBezTo>
                  <a:cubicBezTo>
                    <a:pt x="0" y="387"/>
                    <a:pt x="59" y="534"/>
                    <a:pt x="177" y="563"/>
                  </a:cubicBezTo>
                  <a:cubicBezTo>
                    <a:pt x="189" y="566"/>
                    <a:pt x="201" y="568"/>
                    <a:pt x="213" y="568"/>
                  </a:cubicBezTo>
                  <a:cubicBezTo>
                    <a:pt x="317" y="568"/>
                    <a:pt x="412" y="460"/>
                    <a:pt x="412" y="328"/>
                  </a:cubicBezTo>
                  <a:cubicBezTo>
                    <a:pt x="441" y="152"/>
                    <a:pt x="382" y="5"/>
                    <a:pt x="294" y="5"/>
                  </a:cubicBezTo>
                  <a:cubicBezTo>
                    <a:pt x="282" y="2"/>
                    <a:pt x="270"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4"/>
            <p:cNvSpPr/>
            <p:nvPr/>
          </p:nvSpPr>
          <p:spPr>
            <a:xfrm>
              <a:off x="1397066" y="2843497"/>
              <a:ext cx="40402" cy="49504"/>
            </a:xfrm>
            <a:custGeom>
              <a:rect b="b" l="l" r="r" t="t"/>
              <a:pathLst>
                <a:path extrusionOk="0" h="1153" w="941">
                  <a:moveTo>
                    <a:pt x="548" y="1"/>
                  </a:moveTo>
                  <a:cubicBezTo>
                    <a:pt x="353" y="1"/>
                    <a:pt x="142" y="199"/>
                    <a:pt x="59" y="474"/>
                  </a:cubicBezTo>
                  <a:cubicBezTo>
                    <a:pt x="0" y="797"/>
                    <a:pt x="147" y="1091"/>
                    <a:pt x="353" y="1149"/>
                  </a:cubicBezTo>
                  <a:cubicBezTo>
                    <a:pt x="366" y="1151"/>
                    <a:pt x="379" y="1152"/>
                    <a:pt x="393" y="1152"/>
                  </a:cubicBezTo>
                  <a:cubicBezTo>
                    <a:pt x="588" y="1152"/>
                    <a:pt x="799" y="954"/>
                    <a:pt x="882" y="679"/>
                  </a:cubicBezTo>
                  <a:cubicBezTo>
                    <a:pt x="941" y="356"/>
                    <a:pt x="823" y="62"/>
                    <a:pt x="588" y="4"/>
                  </a:cubicBezTo>
                  <a:cubicBezTo>
                    <a:pt x="575" y="2"/>
                    <a:pt x="562"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4"/>
            <p:cNvSpPr/>
            <p:nvPr/>
          </p:nvSpPr>
          <p:spPr>
            <a:xfrm>
              <a:off x="1365551" y="2829200"/>
              <a:ext cx="36581" cy="41518"/>
            </a:xfrm>
            <a:custGeom>
              <a:rect b="b" l="l" r="r" t="t"/>
              <a:pathLst>
                <a:path extrusionOk="0" h="967" w="852">
                  <a:moveTo>
                    <a:pt x="497" y="1"/>
                  </a:moveTo>
                  <a:cubicBezTo>
                    <a:pt x="324" y="1"/>
                    <a:pt x="163" y="141"/>
                    <a:pt x="88" y="366"/>
                  </a:cubicBezTo>
                  <a:cubicBezTo>
                    <a:pt x="0" y="660"/>
                    <a:pt x="88" y="895"/>
                    <a:pt x="264" y="954"/>
                  </a:cubicBezTo>
                  <a:cubicBezTo>
                    <a:pt x="290" y="962"/>
                    <a:pt x="318" y="966"/>
                    <a:pt x="346" y="966"/>
                  </a:cubicBezTo>
                  <a:cubicBezTo>
                    <a:pt x="507" y="966"/>
                    <a:pt x="689" y="826"/>
                    <a:pt x="764" y="601"/>
                  </a:cubicBezTo>
                  <a:cubicBezTo>
                    <a:pt x="852" y="366"/>
                    <a:pt x="764" y="131"/>
                    <a:pt x="588" y="14"/>
                  </a:cubicBezTo>
                  <a:cubicBezTo>
                    <a:pt x="557" y="5"/>
                    <a:pt x="527"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4"/>
            <p:cNvSpPr/>
            <p:nvPr/>
          </p:nvSpPr>
          <p:spPr>
            <a:xfrm>
              <a:off x="1345372" y="2873466"/>
              <a:ext cx="41647" cy="49805"/>
            </a:xfrm>
            <a:custGeom>
              <a:rect b="b" l="l" r="r" t="t"/>
              <a:pathLst>
                <a:path extrusionOk="0" h="1160" w="970">
                  <a:moveTo>
                    <a:pt x="544" y="1"/>
                  </a:moveTo>
                  <a:cubicBezTo>
                    <a:pt x="353" y="1"/>
                    <a:pt x="140" y="195"/>
                    <a:pt x="88" y="481"/>
                  </a:cubicBezTo>
                  <a:cubicBezTo>
                    <a:pt x="0" y="804"/>
                    <a:pt x="118" y="1098"/>
                    <a:pt x="353" y="1156"/>
                  </a:cubicBezTo>
                  <a:cubicBezTo>
                    <a:pt x="366" y="1158"/>
                    <a:pt x="379" y="1159"/>
                    <a:pt x="392" y="1159"/>
                  </a:cubicBezTo>
                  <a:cubicBezTo>
                    <a:pt x="588" y="1159"/>
                    <a:pt x="799" y="961"/>
                    <a:pt x="881" y="686"/>
                  </a:cubicBezTo>
                  <a:cubicBezTo>
                    <a:pt x="969" y="363"/>
                    <a:pt x="852" y="69"/>
                    <a:pt x="617" y="11"/>
                  </a:cubicBezTo>
                  <a:cubicBezTo>
                    <a:pt x="593" y="4"/>
                    <a:pt x="569"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4"/>
            <p:cNvSpPr/>
            <p:nvPr/>
          </p:nvSpPr>
          <p:spPr>
            <a:xfrm>
              <a:off x="1513119" y="2878876"/>
              <a:ext cx="35336" cy="49289"/>
            </a:xfrm>
            <a:custGeom>
              <a:rect b="b" l="l" r="r" t="t"/>
              <a:pathLst>
                <a:path extrusionOk="0" h="1148" w="823">
                  <a:moveTo>
                    <a:pt x="376" y="0"/>
                  </a:moveTo>
                  <a:cubicBezTo>
                    <a:pt x="159" y="0"/>
                    <a:pt x="0" y="254"/>
                    <a:pt x="0" y="560"/>
                  </a:cubicBezTo>
                  <a:cubicBezTo>
                    <a:pt x="0" y="884"/>
                    <a:pt x="176" y="1148"/>
                    <a:pt x="411" y="1148"/>
                  </a:cubicBezTo>
                  <a:cubicBezTo>
                    <a:pt x="617" y="1148"/>
                    <a:pt x="823" y="884"/>
                    <a:pt x="823" y="560"/>
                  </a:cubicBezTo>
                  <a:cubicBezTo>
                    <a:pt x="823" y="237"/>
                    <a:pt x="647" y="2"/>
                    <a:pt x="411" y="2"/>
                  </a:cubicBezTo>
                  <a:cubicBezTo>
                    <a:pt x="399" y="1"/>
                    <a:pt x="388" y="0"/>
                    <a:pt x="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4"/>
            <p:cNvSpPr/>
            <p:nvPr/>
          </p:nvSpPr>
          <p:spPr>
            <a:xfrm>
              <a:off x="1371820" y="2917947"/>
              <a:ext cx="36624" cy="46928"/>
            </a:xfrm>
            <a:custGeom>
              <a:rect b="b" l="l" r="r" t="t"/>
              <a:pathLst>
                <a:path extrusionOk="0" h="1093" w="853">
                  <a:moveTo>
                    <a:pt x="465" y="0"/>
                  </a:moveTo>
                  <a:cubicBezTo>
                    <a:pt x="272" y="0"/>
                    <a:pt x="86" y="225"/>
                    <a:pt x="30" y="502"/>
                  </a:cubicBezTo>
                  <a:cubicBezTo>
                    <a:pt x="1" y="796"/>
                    <a:pt x="118" y="1031"/>
                    <a:pt x="324" y="1090"/>
                  </a:cubicBezTo>
                  <a:cubicBezTo>
                    <a:pt x="337" y="1092"/>
                    <a:pt x="350" y="1093"/>
                    <a:pt x="364" y="1093"/>
                  </a:cubicBezTo>
                  <a:cubicBezTo>
                    <a:pt x="559" y="1093"/>
                    <a:pt x="767" y="895"/>
                    <a:pt x="794" y="620"/>
                  </a:cubicBezTo>
                  <a:cubicBezTo>
                    <a:pt x="853" y="326"/>
                    <a:pt x="706" y="62"/>
                    <a:pt x="500" y="3"/>
                  </a:cubicBezTo>
                  <a:cubicBezTo>
                    <a:pt x="489"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4"/>
            <p:cNvSpPr/>
            <p:nvPr/>
          </p:nvSpPr>
          <p:spPr>
            <a:xfrm>
              <a:off x="1323904" y="2926491"/>
              <a:ext cx="44180" cy="55043"/>
            </a:xfrm>
            <a:custGeom>
              <a:rect b="b" l="l" r="r" t="t"/>
              <a:pathLst>
                <a:path extrusionOk="0" h="1282" w="1029">
                  <a:moveTo>
                    <a:pt x="603" y="1"/>
                  </a:moveTo>
                  <a:cubicBezTo>
                    <a:pt x="389" y="1"/>
                    <a:pt x="168" y="222"/>
                    <a:pt x="89" y="538"/>
                  </a:cubicBezTo>
                  <a:cubicBezTo>
                    <a:pt x="1" y="862"/>
                    <a:pt x="118" y="1214"/>
                    <a:pt x="382" y="1273"/>
                  </a:cubicBezTo>
                  <a:cubicBezTo>
                    <a:pt x="407" y="1279"/>
                    <a:pt x="431" y="1282"/>
                    <a:pt x="456" y="1282"/>
                  </a:cubicBezTo>
                  <a:cubicBezTo>
                    <a:pt x="670" y="1282"/>
                    <a:pt x="891" y="1060"/>
                    <a:pt x="970" y="744"/>
                  </a:cubicBezTo>
                  <a:cubicBezTo>
                    <a:pt x="1029" y="421"/>
                    <a:pt x="911" y="98"/>
                    <a:pt x="676" y="10"/>
                  </a:cubicBezTo>
                  <a:cubicBezTo>
                    <a:pt x="652" y="4"/>
                    <a:pt x="627" y="1"/>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4"/>
            <p:cNvSpPr/>
            <p:nvPr/>
          </p:nvSpPr>
          <p:spPr>
            <a:xfrm>
              <a:off x="1509341" y="2934348"/>
              <a:ext cx="37869" cy="49461"/>
            </a:xfrm>
            <a:custGeom>
              <a:rect b="b" l="l" r="r" t="t"/>
              <a:pathLst>
                <a:path extrusionOk="0" h="1152" w="882">
                  <a:moveTo>
                    <a:pt x="464" y="1"/>
                  </a:moveTo>
                  <a:cubicBezTo>
                    <a:pt x="244" y="1"/>
                    <a:pt x="57" y="253"/>
                    <a:pt x="29" y="532"/>
                  </a:cubicBezTo>
                  <a:cubicBezTo>
                    <a:pt x="0" y="855"/>
                    <a:pt x="176" y="1149"/>
                    <a:pt x="382" y="1149"/>
                  </a:cubicBezTo>
                  <a:cubicBezTo>
                    <a:pt x="395" y="1150"/>
                    <a:pt x="408" y="1151"/>
                    <a:pt x="422" y="1151"/>
                  </a:cubicBezTo>
                  <a:cubicBezTo>
                    <a:pt x="640" y="1151"/>
                    <a:pt x="824" y="925"/>
                    <a:pt x="852" y="620"/>
                  </a:cubicBezTo>
                  <a:cubicBezTo>
                    <a:pt x="881" y="297"/>
                    <a:pt x="735" y="32"/>
                    <a:pt x="499" y="3"/>
                  </a:cubicBezTo>
                  <a:cubicBezTo>
                    <a:pt x="487" y="1"/>
                    <a:pt x="476"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1408401" y="2896608"/>
              <a:ext cx="34133" cy="43064"/>
            </a:xfrm>
            <a:custGeom>
              <a:rect b="b" l="l" r="r" t="t"/>
              <a:pathLst>
                <a:path extrusionOk="0" h="1003" w="795">
                  <a:moveTo>
                    <a:pt x="442" y="1"/>
                  </a:moveTo>
                  <a:cubicBezTo>
                    <a:pt x="236" y="1"/>
                    <a:pt x="89" y="206"/>
                    <a:pt x="30" y="471"/>
                  </a:cubicBezTo>
                  <a:cubicBezTo>
                    <a:pt x="1" y="764"/>
                    <a:pt x="177" y="999"/>
                    <a:pt x="353" y="999"/>
                  </a:cubicBezTo>
                  <a:cubicBezTo>
                    <a:pt x="367" y="1001"/>
                    <a:pt x="380" y="1002"/>
                    <a:pt x="392" y="1002"/>
                  </a:cubicBezTo>
                  <a:cubicBezTo>
                    <a:pt x="581" y="1002"/>
                    <a:pt x="737" y="804"/>
                    <a:pt x="765" y="529"/>
                  </a:cubicBezTo>
                  <a:cubicBezTo>
                    <a:pt x="794" y="265"/>
                    <a:pt x="647" y="30"/>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1466449" y="2960839"/>
              <a:ext cx="42935" cy="54485"/>
            </a:xfrm>
            <a:custGeom>
              <a:rect b="b" l="l" r="r" t="t"/>
              <a:pathLst>
                <a:path extrusionOk="0" h="1269" w="1000">
                  <a:moveTo>
                    <a:pt x="552" y="1"/>
                  </a:moveTo>
                  <a:cubicBezTo>
                    <a:pt x="329" y="1"/>
                    <a:pt x="115" y="256"/>
                    <a:pt x="59" y="590"/>
                  </a:cubicBezTo>
                  <a:cubicBezTo>
                    <a:pt x="0" y="913"/>
                    <a:pt x="206" y="1237"/>
                    <a:pt x="441" y="1266"/>
                  </a:cubicBezTo>
                  <a:cubicBezTo>
                    <a:pt x="453" y="1268"/>
                    <a:pt x="465" y="1268"/>
                    <a:pt x="477" y="1268"/>
                  </a:cubicBezTo>
                  <a:cubicBezTo>
                    <a:pt x="699" y="1268"/>
                    <a:pt x="914" y="1015"/>
                    <a:pt x="970" y="708"/>
                  </a:cubicBezTo>
                  <a:cubicBezTo>
                    <a:pt x="999" y="355"/>
                    <a:pt x="852" y="32"/>
                    <a:pt x="588" y="3"/>
                  </a:cubicBezTo>
                  <a:cubicBezTo>
                    <a:pt x="576" y="1"/>
                    <a:pt x="564"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1400844" y="2950749"/>
              <a:ext cx="36624" cy="46928"/>
            </a:xfrm>
            <a:custGeom>
              <a:rect b="b" l="l" r="r" t="t"/>
              <a:pathLst>
                <a:path extrusionOk="0" h="1093" w="853">
                  <a:moveTo>
                    <a:pt x="465" y="0"/>
                  </a:moveTo>
                  <a:cubicBezTo>
                    <a:pt x="272" y="0"/>
                    <a:pt x="87" y="225"/>
                    <a:pt x="59" y="502"/>
                  </a:cubicBezTo>
                  <a:cubicBezTo>
                    <a:pt x="1" y="796"/>
                    <a:pt x="147" y="1060"/>
                    <a:pt x="353" y="1090"/>
                  </a:cubicBezTo>
                  <a:cubicBezTo>
                    <a:pt x="366" y="1091"/>
                    <a:pt x="380" y="1092"/>
                    <a:pt x="393" y="1092"/>
                  </a:cubicBezTo>
                  <a:cubicBezTo>
                    <a:pt x="611" y="1092"/>
                    <a:pt x="795" y="867"/>
                    <a:pt x="823" y="590"/>
                  </a:cubicBezTo>
                  <a:cubicBezTo>
                    <a:pt x="853" y="297"/>
                    <a:pt x="706" y="32"/>
                    <a:pt x="500" y="3"/>
                  </a:cubicBezTo>
                  <a:cubicBezTo>
                    <a:pt x="488"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4"/>
            <p:cNvSpPr/>
            <p:nvPr/>
          </p:nvSpPr>
          <p:spPr>
            <a:xfrm>
              <a:off x="1351640" y="2970928"/>
              <a:ext cx="46713" cy="58263"/>
            </a:xfrm>
            <a:custGeom>
              <a:rect b="b" l="l" r="r" t="t"/>
              <a:pathLst>
                <a:path extrusionOk="0" h="1357" w="1088">
                  <a:moveTo>
                    <a:pt x="607" y="1"/>
                  </a:moveTo>
                  <a:cubicBezTo>
                    <a:pt x="356" y="1"/>
                    <a:pt x="115" y="257"/>
                    <a:pt x="60" y="620"/>
                  </a:cubicBezTo>
                  <a:cubicBezTo>
                    <a:pt x="1" y="1002"/>
                    <a:pt x="207" y="1325"/>
                    <a:pt x="471" y="1354"/>
                  </a:cubicBezTo>
                  <a:cubicBezTo>
                    <a:pt x="484" y="1356"/>
                    <a:pt x="498" y="1356"/>
                    <a:pt x="511" y="1356"/>
                  </a:cubicBezTo>
                  <a:cubicBezTo>
                    <a:pt x="762" y="1356"/>
                    <a:pt x="1001" y="1100"/>
                    <a:pt x="1029" y="737"/>
                  </a:cubicBezTo>
                  <a:cubicBezTo>
                    <a:pt x="1088" y="355"/>
                    <a:pt x="912" y="32"/>
                    <a:pt x="647" y="3"/>
                  </a:cubicBezTo>
                  <a:cubicBezTo>
                    <a:pt x="634" y="1"/>
                    <a:pt x="620" y="1"/>
                    <a:pt x="6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4"/>
            <p:cNvSpPr/>
            <p:nvPr/>
          </p:nvSpPr>
          <p:spPr>
            <a:xfrm>
              <a:off x="1492940" y="3032755"/>
              <a:ext cx="46713" cy="58220"/>
            </a:xfrm>
            <a:custGeom>
              <a:rect b="b" l="l" r="r" t="t"/>
              <a:pathLst>
                <a:path extrusionOk="0" h="1356" w="1088">
                  <a:moveTo>
                    <a:pt x="602" y="0"/>
                  </a:moveTo>
                  <a:cubicBezTo>
                    <a:pt x="329" y="0"/>
                    <a:pt x="115" y="257"/>
                    <a:pt x="59" y="619"/>
                  </a:cubicBezTo>
                  <a:cubicBezTo>
                    <a:pt x="0" y="1001"/>
                    <a:pt x="176" y="1324"/>
                    <a:pt x="441" y="1354"/>
                  </a:cubicBezTo>
                  <a:cubicBezTo>
                    <a:pt x="456" y="1355"/>
                    <a:pt x="471" y="1356"/>
                    <a:pt x="485" y="1356"/>
                  </a:cubicBezTo>
                  <a:cubicBezTo>
                    <a:pt x="758" y="1356"/>
                    <a:pt x="973" y="1099"/>
                    <a:pt x="1028" y="737"/>
                  </a:cubicBezTo>
                  <a:cubicBezTo>
                    <a:pt x="1087" y="355"/>
                    <a:pt x="911" y="32"/>
                    <a:pt x="646" y="2"/>
                  </a:cubicBezTo>
                  <a:cubicBezTo>
                    <a:pt x="632" y="1"/>
                    <a:pt x="617"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4"/>
            <p:cNvSpPr/>
            <p:nvPr/>
          </p:nvSpPr>
          <p:spPr>
            <a:xfrm>
              <a:off x="1509341" y="2991065"/>
              <a:ext cx="30312" cy="36881"/>
            </a:xfrm>
            <a:custGeom>
              <a:rect b="b" l="l" r="r" t="t"/>
              <a:pathLst>
                <a:path extrusionOk="0" h="859" w="706">
                  <a:moveTo>
                    <a:pt x="373" y="1"/>
                  </a:moveTo>
                  <a:cubicBezTo>
                    <a:pt x="214" y="1"/>
                    <a:pt x="86" y="168"/>
                    <a:pt x="59" y="386"/>
                  </a:cubicBezTo>
                  <a:cubicBezTo>
                    <a:pt x="0" y="621"/>
                    <a:pt x="118" y="826"/>
                    <a:pt x="294" y="856"/>
                  </a:cubicBezTo>
                  <a:cubicBezTo>
                    <a:pt x="307" y="858"/>
                    <a:pt x="320" y="859"/>
                    <a:pt x="332" y="859"/>
                  </a:cubicBezTo>
                  <a:cubicBezTo>
                    <a:pt x="491" y="859"/>
                    <a:pt x="621" y="692"/>
                    <a:pt x="676" y="474"/>
                  </a:cubicBezTo>
                  <a:cubicBezTo>
                    <a:pt x="705" y="239"/>
                    <a:pt x="588" y="33"/>
                    <a:pt x="411" y="4"/>
                  </a:cubicBezTo>
                  <a:cubicBezTo>
                    <a:pt x="398" y="2"/>
                    <a:pt x="386"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4"/>
            <p:cNvSpPr/>
            <p:nvPr/>
          </p:nvSpPr>
          <p:spPr>
            <a:xfrm>
              <a:off x="1427335" y="2988575"/>
              <a:ext cx="37869" cy="46928"/>
            </a:xfrm>
            <a:custGeom>
              <a:rect b="b" l="l" r="r" t="t"/>
              <a:pathLst>
                <a:path extrusionOk="0" h="1093" w="882">
                  <a:moveTo>
                    <a:pt x="461" y="0"/>
                  </a:moveTo>
                  <a:cubicBezTo>
                    <a:pt x="269" y="0"/>
                    <a:pt x="87" y="200"/>
                    <a:pt x="59" y="503"/>
                  </a:cubicBezTo>
                  <a:cubicBezTo>
                    <a:pt x="1" y="796"/>
                    <a:pt x="147" y="1090"/>
                    <a:pt x="382" y="1090"/>
                  </a:cubicBezTo>
                  <a:cubicBezTo>
                    <a:pt x="396" y="1092"/>
                    <a:pt x="409" y="1093"/>
                    <a:pt x="422" y="1093"/>
                  </a:cubicBezTo>
                  <a:cubicBezTo>
                    <a:pt x="613" y="1093"/>
                    <a:pt x="796" y="893"/>
                    <a:pt x="823" y="591"/>
                  </a:cubicBezTo>
                  <a:cubicBezTo>
                    <a:pt x="882" y="297"/>
                    <a:pt x="735" y="32"/>
                    <a:pt x="500" y="3"/>
                  </a:cubicBezTo>
                  <a:cubicBezTo>
                    <a:pt x="487" y="1"/>
                    <a:pt x="474"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4"/>
            <p:cNvSpPr/>
            <p:nvPr/>
          </p:nvSpPr>
          <p:spPr>
            <a:xfrm>
              <a:off x="1462670" y="3021377"/>
              <a:ext cx="27779" cy="39371"/>
            </a:xfrm>
            <a:custGeom>
              <a:rect b="b" l="l" r="r" t="t"/>
              <a:pathLst>
                <a:path extrusionOk="0" h="917" w="647">
                  <a:moveTo>
                    <a:pt x="348" y="0"/>
                  </a:moveTo>
                  <a:cubicBezTo>
                    <a:pt x="184" y="0"/>
                    <a:pt x="28" y="194"/>
                    <a:pt x="0" y="414"/>
                  </a:cubicBezTo>
                  <a:cubicBezTo>
                    <a:pt x="0" y="679"/>
                    <a:pt x="88" y="884"/>
                    <a:pt x="294" y="914"/>
                  </a:cubicBezTo>
                  <a:cubicBezTo>
                    <a:pt x="307" y="916"/>
                    <a:pt x="320" y="917"/>
                    <a:pt x="332" y="917"/>
                  </a:cubicBezTo>
                  <a:cubicBezTo>
                    <a:pt x="495" y="917"/>
                    <a:pt x="646" y="747"/>
                    <a:pt x="646" y="502"/>
                  </a:cubicBezTo>
                  <a:cubicBezTo>
                    <a:pt x="646" y="267"/>
                    <a:pt x="558" y="32"/>
                    <a:pt x="382" y="3"/>
                  </a:cubicBezTo>
                  <a:cubicBezTo>
                    <a:pt x="371" y="1"/>
                    <a:pt x="359"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4"/>
            <p:cNvSpPr/>
            <p:nvPr/>
          </p:nvSpPr>
          <p:spPr>
            <a:xfrm>
              <a:off x="1395821" y="3004933"/>
              <a:ext cx="27779" cy="34262"/>
            </a:xfrm>
            <a:custGeom>
              <a:rect b="b" l="l" r="r" t="t"/>
              <a:pathLst>
                <a:path extrusionOk="0" h="798" w="647">
                  <a:moveTo>
                    <a:pt x="349" y="1"/>
                  </a:moveTo>
                  <a:cubicBezTo>
                    <a:pt x="210" y="1"/>
                    <a:pt x="57" y="166"/>
                    <a:pt x="29" y="357"/>
                  </a:cubicBezTo>
                  <a:cubicBezTo>
                    <a:pt x="0" y="592"/>
                    <a:pt x="118" y="797"/>
                    <a:pt x="264" y="797"/>
                  </a:cubicBezTo>
                  <a:cubicBezTo>
                    <a:pt x="441" y="797"/>
                    <a:pt x="588" y="650"/>
                    <a:pt x="617" y="445"/>
                  </a:cubicBezTo>
                  <a:cubicBezTo>
                    <a:pt x="646" y="210"/>
                    <a:pt x="529" y="33"/>
                    <a:pt x="382" y="4"/>
                  </a:cubicBezTo>
                  <a:cubicBezTo>
                    <a:pt x="371" y="2"/>
                    <a:pt x="360"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4"/>
            <p:cNvSpPr/>
            <p:nvPr/>
          </p:nvSpPr>
          <p:spPr>
            <a:xfrm>
              <a:off x="1361730" y="3033785"/>
              <a:ext cx="42935" cy="57189"/>
            </a:xfrm>
            <a:custGeom>
              <a:rect b="b" l="l" r="r" t="t"/>
              <a:pathLst>
                <a:path extrusionOk="0" h="1332" w="1000">
                  <a:moveTo>
                    <a:pt x="527" y="0"/>
                  </a:moveTo>
                  <a:cubicBezTo>
                    <a:pt x="309" y="0"/>
                    <a:pt x="84" y="273"/>
                    <a:pt x="30" y="595"/>
                  </a:cubicBezTo>
                  <a:cubicBezTo>
                    <a:pt x="1" y="948"/>
                    <a:pt x="148" y="1300"/>
                    <a:pt x="412" y="1330"/>
                  </a:cubicBezTo>
                  <a:cubicBezTo>
                    <a:pt x="426" y="1331"/>
                    <a:pt x="439" y="1332"/>
                    <a:pt x="452" y="1332"/>
                  </a:cubicBezTo>
                  <a:cubicBezTo>
                    <a:pt x="700" y="1332"/>
                    <a:pt x="915" y="1077"/>
                    <a:pt x="970" y="742"/>
                  </a:cubicBezTo>
                  <a:cubicBezTo>
                    <a:pt x="1000" y="360"/>
                    <a:pt x="853" y="37"/>
                    <a:pt x="588" y="8"/>
                  </a:cubicBezTo>
                  <a:cubicBezTo>
                    <a:pt x="568" y="3"/>
                    <a:pt x="548"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4"/>
            <p:cNvSpPr/>
            <p:nvPr/>
          </p:nvSpPr>
          <p:spPr>
            <a:xfrm>
              <a:off x="1313815" y="3011287"/>
              <a:ext cx="45468" cy="58263"/>
            </a:xfrm>
            <a:custGeom>
              <a:rect b="b" l="l" r="r" t="t"/>
              <a:pathLst>
                <a:path extrusionOk="0" h="1357" w="1059">
                  <a:moveTo>
                    <a:pt x="577" y="1"/>
                  </a:moveTo>
                  <a:cubicBezTo>
                    <a:pt x="330" y="1"/>
                    <a:pt x="115" y="257"/>
                    <a:pt x="59" y="620"/>
                  </a:cubicBezTo>
                  <a:cubicBezTo>
                    <a:pt x="1" y="972"/>
                    <a:pt x="177" y="1325"/>
                    <a:pt x="441" y="1354"/>
                  </a:cubicBezTo>
                  <a:cubicBezTo>
                    <a:pt x="455" y="1356"/>
                    <a:pt x="468" y="1356"/>
                    <a:pt x="481" y="1356"/>
                  </a:cubicBezTo>
                  <a:cubicBezTo>
                    <a:pt x="729" y="1356"/>
                    <a:pt x="944" y="1100"/>
                    <a:pt x="999" y="737"/>
                  </a:cubicBezTo>
                  <a:cubicBezTo>
                    <a:pt x="1058" y="385"/>
                    <a:pt x="882" y="62"/>
                    <a:pt x="617" y="3"/>
                  </a:cubicBezTo>
                  <a:cubicBezTo>
                    <a:pt x="604" y="1"/>
                    <a:pt x="591"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4"/>
            <p:cNvSpPr/>
            <p:nvPr/>
          </p:nvSpPr>
          <p:spPr>
            <a:xfrm>
              <a:off x="1408401" y="3040311"/>
              <a:ext cx="50492" cy="64746"/>
            </a:xfrm>
            <a:custGeom>
              <a:rect b="b" l="l" r="r" t="t"/>
              <a:pathLst>
                <a:path extrusionOk="0" h="1508" w="1176">
                  <a:moveTo>
                    <a:pt x="636" y="1"/>
                  </a:moveTo>
                  <a:cubicBezTo>
                    <a:pt x="359" y="1"/>
                    <a:pt x="116" y="286"/>
                    <a:pt x="60" y="678"/>
                  </a:cubicBezTo>
                  <a:cubicBezTo>
                    <a:pt x="1" y="1119"/>
                    <a:pt x="207" y="1471"/>
                    <a:pt x="500" y="1501"/>
                  </a:cubicBezTo>
                  <a:cubicBezTo>
                    <a:pt x="524" y="1505"/>
                    <a:pt x="547" y="1508"/>
                    <a:pt x="570" y="1508"/>
                  </a:cubicBezTo>
                  <a:cubicBezTo>
                    <a:pt x="835" y="1508"/>
                    <a:pt x="1063" y="1204"/>
                    <a:pt x="1117" y="825"/>
                  </a:cubicBezTo>
                  <a:cubicBezTo>
                    <a:pt x="1176" y="414"/>
                    <a:pt x="970" y="61"/>
                    <a:pt x="677" y="3"/>
                  </a:cubicBezTo>
                  <a:cubicBezTo>
                    <a:pt x="663" y="1"/>
                    <a:pt x="65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4"/>
            <p:cNvSpPr/>
            <p:nvPr/>
          </p:nvSpPr>
          <p:spPr>
            <a:xfrm>
              <a:off x="1458849" y="3069292"/>
              <a:ext cx="37912" cy="49461"/>
            </a:xfrm>
            <a:custGeom>
              <a:rect b="b" l="l" r="r" t="t"/>
              <a:pathLst>
                <a:path extrusionOk="0" h="1152" w="883">
                  <a:moveTo>
                    <a:pt x="465" y="1"/>
                  </a:moveTo>
                  <a:cubicBezTo>
                    <a:pt x="272" y="1"/>
                    <a:pt x="86" y="227"/>
                    <a:pt x="30" y="532"/>
                  </a:cubicBezTo>
                  <a:cubicBezTo>
                    <a:pt x="1" y="826"/>
                    <a:pt x="118" y="1120"/>
                    <a:pt x="383" y="1149"/>
                  </a:cubicBezTo>
                  <a:cubicBezTo>
                    <a:pt x="395" y="1151"/>
                    <a:pt x="406" y="1151"/>
                    <a:pt x="418" y="1151"/>
                  </a:cubicBezTo>
                  <a:cubicBezTo>
                    <a:pt x="614" y="1151"/>
                    <a:pt x="825" y="925"/>
                    <a:pt x="853" y="620"/>
                  </a:cubicBezTo>
                  <a:cubicBezTo>
                    <a:pt x="882" y="326"/>
                    <a:pt x="735" y="33"/>
                    <a:pt x="500" y="3"/>
                  </a:cubicBezTo>
                  <a:cubicBezTo>
                    <a:pt x="489" y="2"/>
                    <a:pt x="47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4"/>
            <p:cNvSpPr/>
            <p:nvPr/>
          </p:nvSpPr>
          <p:spPr>
            <a:xfrm>
              <a:off x="1456359" y="3125881"/>
              <a:ext cx="49204" cy="63716"/>
            </a:xfrm>
            <a:custGeom>
              <a:rect b="b" l="l" r="r" t="t"/>
              <a:pathLst>
                <a:path extrusionOk="0" h="1484" w="1146">
                  <a:moveTo>
                    <a:pt x="606" y="0"/>
                  </a:moveTo>
                  <a:cubicBezTo>
                    <a:pt x="337" y="0"/>
                    <a:pt x="86" y="304"/>
                    <a:pt x="59" y="683"/>
                  </a:cubicBezTo>
                  <a:cubicBezTo>
                    <a:pt x="0" y="1094"/>
                    <a:pt x="206" y="1447"/>
                    <a:pt x="470" y="1476"/>
                  </a:cubicBezTo>
                  <a:cubicBezTo>
                    <a:pt x="494" y="1481"/>
                    <a:pt x="517" y="1483"/>
                    <a:pt x="540" y="1483"/>
                  </a:cubicBezTo>
                  <a:cubicBezTo>
                    <a:pt x="809" y="1483"/>
                    <a:pt x="1062" y="1179"/>
                    <a:pt x="1117" y="800"/>
                  </a:cubicBezTo>
                  <a:cubicBezTo>
                    <a:pt x="1146" y="389"/>
                    <a:pt x="970" y="37"/>
                    <a:pt x="676" y="7"/>
                  </a:cubicBezTo>
                  <a:cubicBezTo>
                    <a:pt x="653" y="3"/>
                    <a:pt x="629"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4"/>
            <p:cNvSpPr/>
            <p:nvPr/>
          </p:nvSpPr>
          <p:spPr>
            <a:xfrm>
              <a:off x="1365551" y="3095826"/>
              <a:ext cx="59293" cy="76081"/>
            </a:xfrm>
            <a:custGeom>
              <a:rect b="b" l="l" r="r" t="t"/>
              <a:pathLst>
                <a:path extrusionOk="0" h="1772" w="1381">
                  <a:moveTo>
                    <a:pt x="752" y="0"/>
                  </a:moveTo>
                  <a:cubicBezTo>
                    <a:pt x="416" y="0"/>
                    <a:pt x="115" y="344"/>
                    <a:pt x="59" y="795"/>
                  </a:cubicBezTo>
                  <a:cubicBezTo>
                    <a:pt x="0" y="1295"/>
                    <a:pt x="235" y="1735"/>
                    <a:pt x="588" y="1765"/>
                  </a:cubicBezTo>
                  <a:cubicBezTo>
                    <a:pt x="611" y="1769"/>
                    <a:pt x="635" y="1771"/>
                    <a:pt x="658" y="1771"/>
                  </a:cubicBezTo>
                  <a:cubicBezTo>
                    <a:pt x="957" y="1771"/>
                    <a:pt x="1240" y="1435"/>
                    <a:pt x="1322" y="972"/>
                  </a:cubicBezTo>
                  <a:cubicBezTo>
                    <a:pt x="1381" y="502"/>
                    <a:pt x="1146" y="61"/>
                    <a:pt x="793" y="2"/>
                  </a:cubicBezTo>
                  <a:cubicBezTo>
                    <a:pt x="779" y="1"/>
                    <a:pt x="766"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4"/>
            <p:cNvSpPr/>
            <p:nvPr/>
          </p:nvSpPr>
          <p:spPr>
            <a:xfrm>
              <a:off x="1427335" y="3109651"/>
              <a:ext cx="34090" cy="43150"/>
            </a:xfrm>
            <a:custGeom>
              <a:rect b="b" l="l" r="r" t="t"/>
              <a:pathLst>
                <a:path extrusionOk="0" h="1005" w="794">
                  <a:moveTo>
                    <a:pt x="407" y="1"/>
                  </a:moveTo>
                  <a:cubicBezTo>
                    <a:pt x="239" y="1"/>
                    <a:pt x="57" y="198"/>
                    <a:pt x="30" y="473"/>
                  </a:cubicBezTo>
                  <a:cubicBezTo>
                    <a:pt x="1" y="738"/>
                    <a:pt x="118" y="973"/>
                    <a:pt x="324" y="1002"/>
                  </a:cubicBezTo>
                  <a:cubicBezTo>
                    <a:pt x="335" y="1004"/>
                    <a:pt x="346" y="1005"/>
                    <a:pt x="358" y="1005"/>
                  </a:cubicBezTo>
                  <a:cubicBezTo>
                    <a:pt x="522" y="1005"/>
                    <a:pt x="680" y="809"/>
                    <a:pt x="735" y="562"/>
                  </a:cubicBezTo>
                  <a:cubicBezTo>
                    <a:pt x="794" y="268"/>
                    <a:pt x="647" y="33"/>
                    <a:pt x="441" y="3"/>
                  </a:cubicBezTo>
                  <a:cubicBezTo>
                    <a:pt x="430" y="1"/>
                    <a:pt x="419"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4"/>
            <p:cNvSpPr/>
            <p:nvPr/>
          </p:nvSpPr>
          <p:spPr>
            <a:xfrm>
              <a:off x="1331461" y="3084448"/>
              <a:ext cx="34133" cy="43150"/>
            </a:xfrm>
            <a:custGeom>
              <a:rect b="b" l="l" r="r" t="t"/>
              <a:pathLst>
                <a:path extrusionOk="0" h="1005" w="795">
                  <a:moveTo>
                    <a:pt x="432" y="0"/>
                  </a:moveTo>
                  <a:cubicBezTo>
                    <a:pt x="243" y="0"/>
                    <a:pt x="87" y="198"/>
                    <a:pt x="60" y="473"/>
                  </a:cubicBezTo>
                  <a:cubicBezTo>
                    <a:pt x="1" y="737"/>
                    <a:pt x="148" y="972"/>
                    <a:pt x="324" y="1002"/>
                  </a:cubicBezTo>
                  <a:cubicBezTo>
                    <a:pt x="337" y="1004"/>
                    <a:pt x="350" y="1004"/>
                    <a:pt x="363" y="1004"/>
                  </a:cubicBezTo>
                  <a:cubicBezTo>
                    <a:pt x="555" y="1004"/>
                    <a:pt x="737" y="808"/>
                    <a:pt x="765" y="561"/>
                  </a:cubicBezTo>
                  <a:cubicBezTo>
                    <a:pt x="794" y="267"/>
                    <a:pt x="67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4"/>
            <p:cNvSpPr/>
            <p:nvPr/>
          </p:nvSpPr>
          <p:spPr>
            <a:xfrm>
              <a:off x="1403377" y="3160143"/>
              <a:ext cx="53025" cy="68310"/>
            </a:xfrm>
            <a:custGeom>
              <a:rect b="b" l="l" r="r" t="t"/>
              <a:pathLst>
                <a:path extrusionOk="0" h="1591" w="1235">
                  <a:moveTo>
                    <a:pt x="668" y="1"/>
                  </a:moveTo>
                  <a:cubicBezTo>
                    <a:pt x="387" y="1"/>
                    <a:pt x="115" y="314"/>
                    <a:pt x="59" y="708"/>
                  </a:cubicBezTo>
                  <a:cubicBezTo>
                    <a:pt x="0" y="1148"/>
                    <a:pt x="206" y="1530"/>
                    <a:pt x="500" y="1589"/>
                  </a:cubicBezTo>
                  <a:cubicBezTo>
                    <a:pt x="513" y="1590"/>
                    <a:pt x="527" y="1591"/>
                    <a:pt x="541" y="1591"/>
                  </a:cubicBezTo>
                  <a:cubicBezTo>
                    <a:pt x="847" y="1591"/>
                    <a:pt x="1119" y="1276"/>
                    <a:pt x="1175" y="854"/>
                  </a:cubicBezTo>
                  <a:cubicBezTo>
                    <a:pt x="1234" y="443"/>
                    <a:pt x="1029" y="61"/>
                    <a:pt x="705" y="2"/>
                  </a:cubicBezTo>
                  <a:cubicBezTo>
                    <a:pt x="693" y="1"/>
                    <a:pt x="681"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4"/>
            <p:cNvSpPr/>
            <p:nvPr/>
          </p:nvSpPr>
          <p:spPr>
            <a:xfrm>
              <a:off x="1330216" y="3174054"/>
              <a:ext cx="68138" cy="87373"/>
            </a:xfrm>
            <a:custGeom>
              <a:rect b="b" l="l" r="r" t="t"/>
              <a:pathLst>
                <a:path extrusionOk="0" h="2035" w="1587">
                  <a:moveTo>
                    <a:pt x="873" y="0"/>
                  </a:moveTo>
                  <a:cubicBezTo>
                    <a:pt x="504" y="0"/>
                    <a:pt x="144" y="402"/>
                    <a:pt x="59" y="942"/>
                  </a:cubicBezTo>
                  <a:cubicBezTo>
                    <a:pt x="0" y="1500"/>
                    <a:pt x="265" y="1970"/>
                    <a:pt x="647" y="2029"/>
                  </a:cubicBezTo>
                  <a:cubicBezTo>
                    <a:pt x="673" y="2032"/>
                    <a:pt x="699" y="2034"/>
                    <a:pt x="725" y="2034"/>
                  </a:cubicBezTo>
                  <a:cubicBezTo>
                    <a:pt x="1106" y="2034"/>
                    <a:pt x="1444" y="1640"/>
                    <a:pt x="1499" y="1118"/>
                  </a:cubicBezTo>
                  <a:cubicBezTo>
                    <a:pt x="1587" y="560"/>
                    <a:pt x="1322" y="60"/>
                    <a:pt x="911" y="2"/>
                  </a:cubicBezTo>
                  <a:cubicBezTo>
                    <a:pt x="898" y="1"/>
                    <a:pt x="885"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4"/>
            <p:cNvSpPr/>
            <p:nvPr/>
          </p:nvSpPr>
          <p:spPr>
            <a:xfrm>
              <a:off x="1316348" y="3267352"/>
              <a:ext cx="55515" cy="70843"/>
            </a:xfrm>
            <a:custGeom>
              <a:rect b="b" l="l" r="r" t="t"/>
              <a:pathLst>
                <a:path extrusionOk="0" h="1650" w="1293">
                  <a:moveTo>
                    <a:pt x="694" y="1"/>
                  </a:moveTo>
                  <a:cubicBezTo>
                    <a:pt x="387" y="1"/>
                    <a:pt x="115" y="315"/>
                    <a:pt x="59" y="737"/>
                  </a:cubicBezTo>
                  <a:cubicBezTo>
                    <a:pt x="0" y="1178"/>
                    <a:pt x="206" y="1589"/>
                    <a:pt x="529" y="1648"/>
                  </a:cubicBezTo>
                  <a:cubicBezTo>
                    <a:pt x="543" y="1649"/>
                    <a:pt x="556" y="1650"/>
                    <a:pt x="570" y="1650"/>
                  </a:cubicBezTo>
                  <a:cubicBezTo>
                    <a:pt x="879" y="1650"/>
                    <a:pt x="1178" y="1335"/>
                    <a:pt x="1234" y="913"/>
                  </a:cubicBezTo>
                  <a:cubicBezTo>
                    <a:pt x="1293" y="473"/>
                    <a:pt x="1058" y="61"/>
                    <a:pt x="735" y="3"/>
                  </a:cubicBezTo>
                  <a:cubicBezTo>
                    <a:pt x="721" y="1"/>
                    <a:pt x="707"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4"/>
            <p:cNvSpPr/>
            <p:nvPr/>
          </p:nvSpPr>
          <p:spPr>
            <a:xfrm>
              <a:off x="1376886" y="3249448"/>
              <a:ext cx="42935" cy="57490"/>
            </a:xfrm>
            <a:custGeom>
              <a:rect b="b" l="l" r="r" t="t"/>
              <a:pathLst>
                <a:path extrusionOk="0" h="1339" w="1000">
                  <a:moveTo>
                    <a:pt x="527" y="1"/>
                  </a:moveTo>
                  <a:cubicBezTo>
                    <a:pt x="309" y="1"/>
                    <a:pt x="83" y="274"/>
                    <a:pt x="30" y="596"/>
                  </a:cubicBezTo>
                  <a:cubicBezTo>
                    <a:pt x="0" y="978"/>
                    <a:pt x="147" y="1301"/>
                    <a:pt x="412" y="1330"/>
                  </a:cubicBezTo>
                  <a:cubicBezTo>
                    <a:pt x="436" y="1336"/>
                    <a:pt x="461" y="1338"/>
                    <a:pt x="485" y="1338"/>
                  </a:cubicBezTo>
                  <a:cubicBezTo>
                    <a:pt x="719" y="1338"/>
                    <a:pt x="917" y="1089"/>
                    <a:pt x="970" y="743"/>
                  </a:cubicBezTo>
                  <a:cubicBezTo>
                    <a:pt x="999" y="390"/>
                    <a:pt x="852" y="67"/>
                    <a:pt x="588" y="8"/>
                  </a:cubicBezTo>
                  <a:cubicBezTo>
                    <a:pt x="568" y="3"/>
                    <a:pt x="547"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4"/>
            <p:cNvSpPr/>
            <p:nvPr/>
          </p:nvSpPr>
          <p:spPr>
            <a:xfrm>
              <a:off x="1212918" y="2785621"/>
              <a:ext cx="145077" cy="628182"/>
            </a:xfrm>
            <a:custGeom>
              <a:rect b="b" l="l" r="r" t="t"/>
              <a:pathLst>
                <a:path extrusionOk="0" h="14631" w="3379">
                  <a:moveTo>
                    <a:pt x="1969" y="0"/>
                  </a:moveTo>
                  <a:cubicBezTo>
                    <a:pt x="1822" y="940"/>
                    <a:pt x="1822" y="1910"/>
                    <a:pt x="1557" y="2821"/>
                  </a:cubicBezTo>
                  <a:cubicBezTo>
                    <a:pt x="206" y="7286"/>
                    <a:pt x="0" y="11869"/>
                    <a:pt x="470" y="13073"/>
                  </a:cubicBezTo>
                  <a:cubicBezTo>
                    <a:pt x="970" y="14307"/>
                    <a:pt x="1058" y="14278"/>
                    <a:pt x="1557" y="14630"/>
                  </a:cubicBezTo>
                  <a:lnTo>
                    <a:pt x="2233" y="14630"/>
                  </a:lnTo>
                  <a:cubicBezTo>
                    <a:pt x="2674" y="13426"/>
                    <a:pt x="2850" y="11839"/>
                    <a:pt x="3144" y="10576"/>
                  </a:cubicBezTo>
                  <a:cubicBezTo>
                    <a:pt x="3261" y="10018"/>
                    <a:pt x="3349" y="9489"/>
                    <a:pt x="3379" y="8931"/>
                  </a:cubicBezTo>
                  <a:cubicBezTo>
                    <a:pt x="3379" y="8079"/>
                    <a:pt x="3291" y="7198"/>
                    <a:pt x="3114" y="6375"/>
                  </a:cubicBezTo>
                  <a:cubicBezTo>
                    <a:pt x="2732" y="4260"/>
                    <a:pt x="2351" y="2115"/>
                    <a:pt x="1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4"/>
            <p:cNvSpPr/>
            <p:nvPr/>
          </p:nvSpPr>
          <p:spPr>
            <a:xfrm>
              <a:off x="1267144" y="2977326"/>
              <a:ext cx="315358" cy="451504"/>
            </a:xfrm>
            <a:custGeom>
              <a:rect b="b" l="l" r="r" t="t"/>
              <a:pathLst>
                <a:path extrusionOk="0" h="10516" w="7345">
                  <a:moveTo>
                    <a:pt x="7345" y="1"/>
                  </a:moveTo>
                  <a:lnTo>
                    <a:pt x="7345" y="1"/>
                  </a:lnTo>
                  <a:cubicBezTo>
                    <a:pt x="5377" y="3291"/>
                    <a:pt x="2938" y="7668"/>
                    <a:pt x="1234" y="8961"/>
                  </a:cubicBezTo>
                  <a:lnTo>
                    <a:pt x="1" y="9930"/>
                  </a:lnTo>
                  <a:cubicBezTo>
                    <a:pt x="472" y="10347"/>
                    <a:pt x="996" y="10515"/>
                    <a:pt x="1524" y="10515"/>
                  </a:cubicBezTo>
                  <a:cubicBezTo>
                    <a:pt x="2670" y="10515"/>
                    <a:pt x="3831" y="9716"/>
                    <a:pt x="4495" y="8931"/>
                  </a:cubicBezTo>
                  <a:cubicBezTo>
                    <a:pt x="5435" y="7815"/>
                    <a:pt x="6052" y="6258"/>
                    <a:pt x="6493" y="4701"/>
                  </a:cubicBezTo>
                  <a:cubicBezTo>
                    <a:pt x="6934" y="3173"/>
                    <a:pt x="7227" y="1587"/>
                    <a:pt x="7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4"/>
            <p:cNvSpPr/>
            <p:nvPr/>
          </p:nvSpPr>
          <p:spPr>
            <a:xfrm>
              <a:off x="1262121" y="3112313"/>
              <a:ext cx="215705" cy="318234"/>
            </a:xfrm>
            <a:custGeom>
              <a:rect b="b" l="l" r="r" t="t"/>
              <a:pathLst>
                <a:path extrusionOk="0" h="7412" w="5024">
                  <a:moveTo>
                    <a:pt x="5024" y="0"/>
                  </a:moveTo>
                  <a:cubicBezTo>
                    <a:pt x="4172" y="529"/>
                    <a:pt x="4025" y="1675"/>
                    <a:pt x="3643" y="2585"/>
                  </a:cubicBezTo>
                  <a:cubicBezTo>
                    <a:pt x="3408" y="3143"/>
                    <a:pt x="3085" y="3672"/>
                    <a:pt x="2673" y="4113"/>
                  </a:cubicBezTo>
                  <a:cubicBezTo>
                    <a:pt x="2203" y="4612"/>
                    <a:pt x="1675" y="4994"/>
                    <a:pt x="1205" y="5435"/>
                  </a:cubicBezTo>
                  <a:cubicBezTo>
                    <a:pt x="735" y="5876"/>
                    <a:pt x="118" y="6081"/>
                    <a:pt x="0" y="6698"/>
                  </a:cubicBezTo>
                  <a:cubicBezTo>
                    <a:pt x="507" y="7152"/>
                    <a:pt x="1159" y="7411"/>
                    <a:pt x="1824" y="7411"/>
                  </a:cubicBezTo>
                  <a:cubicBezTo>
                    <a:pt x="1892" y="7411"/>
                    <a:pt x="1960" y="7409"/>
                    <a:pt x="2027" y="7403"/>
                  </a:cubicBezTo>
                  <a:lnTo>
                    <a:pt x="2615" y="7344"/>
                  </a:lnTo>
                  <a:cubicBezTo>
                    <a:pt x="3584" y="6992"/>
                    <a:pt x="4260" y="6022"/>
                    <a:pt x="4524" y="5024"/>
                  </a:cubicBezTo>
                  <a:cubicBezTo>
                    <a:pt x="4759" y="3995"/>
                    <a:pt x="4789" y="2967"/>
                    <a:pt x="4671" y="1910"/>
                  </a:cubicBezTo>
                  <a:cubicBezTo>
                    <a:pt x="4642" y="1263"/>
                    <a:pt x="4612" y="529"/>
                    <a:pt x="5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4"/>
            <p:cNvSpPr/>
            <p:nvPr/>
          </p:nvSpPr>
          <p:spPr>
            <a:xfrm>
              <a:off x="1038859" y="2508733"/>
              <a:ext cx="94629" cy="2457428"/>
            </a:xfrm>
            <a:custGeom>
              <a:rect b="b" l="l" r="r" t="t"/>
              <a:pathLst>
                <a:path extrusionOk="0" h="57236" w="2204">
                  <a:moveTo>
                    <a:pt x="393" y="1"/>
                  </a:moveTo>
                  <a:cubicBezTo>
                    <a:pt x="191" y="1"/>
                    <a:pt x="0" y="133"/>
                    <a:pt x="30" y="398"/>
                  </a:cubicBezTo>
                  <a:cubicBezTo>
                    <a:pt x="705" y="8183"/>
                    <a:pt x="1175" y="15968"/>
                    <a:pt x="1293" y="23753"/>
                  </a:cubicBezTo>
                  <a:cubicBezTo>
                    <a:pt x="1410" y="30627"/>
                    <a:pt x="1264" y="37501"/>
                    <a:pt x="970" y="44376"/>
                  </a:cubicBezTo>
                  <a:cubicBezTo>
                    <a:pt x="793" y="48547"/>
                    <a:pt x="558" y="52690"/>
                    <a:pt x="323" y="56861"/>
                  </a:cubicBezTo>
                  <a:cubicBezTo>
                    <a:pt x="309" y="57111"/>
                    <a:pt x="500" y="57236"/>
                    <a:pt x="698" y="57236"/>
                  </a:cubicBezTo>
                  <a:cubicBezTo>
                    <a:pt x="896" y="57236"/>
                    <a:pt x="1102" y="57111"/>
                    <a:pt x="1117" y="56861"/>
                  </a:cubicBezTo>
                  <a:cubicBezTo>
                    <a:pt x="1528" y="49664"/>
                    <a:pt x="1910" y="42496"/>
                    <a:pt x="2057" y="35298"/>
                  </a:cubicBezTo>
                  <a:cubicBezTo>
                    <a:pt x="2204" y="28247"/>
                    <a:pt x="2115" y="21226"/>
                    <a:pt x="1763" y="14176"/>
                  </a:cubicBezTo>
                  <a:cubicBezTo>
                    <a:pt x="1557" y="9593"/>
                    <a:pt x="1234" y="4980"/>
                    <a:pt x="823" y="398"/>
                  </a:cubicBezTo>
                  <a:cubicBezTo>
                    <a:pt x="808" y="133"/>
                    <a:pt x="595"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4"/>
            <p:cNvSpPr/>
            <p:nvPr/>
          </p:nvSpPr>
          <p:spPr>
            <a:xfrm>
              <a:off x="952044" y="3345923"/>
              <a:ext cx="405435" cy="1618650"/>
            </a:xfrm>
            <a:custGeom>
              <a:rect b="b" l="l" r="r" t="t"/>
              <a:pathLst>
                <a:path extrusionOk="0" h="37700" w="9443">
                  <a:moveTo>
                    <a:pt x="8971" y="1"/>
                  </a:moveTo>
                  <a:cubicBezTo>
                    <a:pt x="8809" y="1"/>
                    <a:pt x="8644" y="87"/>
                    <a:pt x="8573" y="288"/>
                  </a:cubicBezTo>
                  <a:cubicBezTo>
                    <a:pt x="6928" y="5047"/>
                    <a:pt x="5577" y="9953"/>
                    <a:pt x="4490" y="14888"/>
                  </a:cubicBezTo>
                  <a:cubicBezTo>
                    <a:pt x="3491" y="19412"/>
                    <a:pt x="2727" y="23966"/>
                    <a:pt x="1846" y="28520"/>
                  </a:cubicBezTo>
                  <a:cubicBezTo>
                    <a:pt x="1288" y="31399"/>
                    <a:pt x="700" y="34307"/>
                    <a:pt x="54" y="37215"/>
                  </a:cubicBezTo>
                  <a:cubicBezTo>
                    <a:pt x="0" y="37501"/>
                    <a:pt x="261" y="37700"/>
                    <a:pt x="494" y="37700"/>
                  </a:cubicBezTo>
                  <a:cubicBezTo>
                    <a:pt x="645" y="37700"/>
                    <a:pt x="783" y="37617"/>
                    <a:pt x="818" y="37421"/>
                  </a:cubicBezTo>
                  <a:cubicBezTo>
                    <a:pt x="2933" y="27961"/>
                    <a:pt x="4226" y="18326"/>
                    <a:pt x="6752" y="8954"/>
                  </a:cubicBezTo>
                  <a:cubicBezTo>
                    <a:pt x="7516" y="6104"/>
                    <a:pt x="8368" y="3284"/>
                    <a:pt x="9337" y="493"/>
                  </a:cubicBezTo>
                  <a:cubicBezTo>
                    <a:pt x="9443" y="194"/>
                    <a:pt x="9211" y="1"/>
                    <a:pt x="8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4"/>
            <p:cNvSpPr/>
            <p:nvPr/>
          </p:nvSpPr>
          <p:spPr>
            <a:xfrm>
              <a:off x="669275" y="2697304"/>
              <a:ext cx="526040" cy="2078741"/>
            </a:xfrm>
            <a:custGeom>
              <a:rect b="b" l="l" r="r" t="t"/>
              <a:pathLst>
                <a:path extrusionOk="0" h="48416" w="12252">
                  <a:moveTo>
                    <a:pt x="1" y="1"/>
                  </a:moveTo>
                  <a:lnTo>
                    <a:pt x="1" y="1"/>
                  </a:lnTo>
                  <a:cubicBezTo>
                    <a:pt x="2028" y="13309"/>
                    <a:pt x="5729" y="23767"/>
                    <a:pt x="6287" y="37457"/>
                  </a:cubicBezTo>
                  <a:lnTo>
                    <a:pt x="9137" y="48415"/>
                  </a:lnTo>
                  <a:cubicBezTo>
                    <a:pt x="12251" y="28997"/>
                    <a:pt x="7316" y="1771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4"/>
            <p:cNvSpPr/>
            <p:nvPr/>
          </p:nvSpPr>
          <p:spPr>
            <a:xfrm>
              <a:off x="591090" y="3306551"/>
              <a:ext cx="485638" cy="1828945"/>
            </a:xfrm>
            <a:custGeom>
              <a:rect b="b" l="l" r="r" t="t"/>
              <a:pathLst>
                <a:path extrusionOk="0" h="42598" w="11311">
                  <a:moveTo>
                    <a:pt x="0" y="0"/>
                  </a:moveTo>
                  <a:lnTo>
                    <a:pt x="9195" y="42598"/>
                  </a:lnTo>
                  <a:lnTo>
                    <a:pt x="11311" y="34401"/>
                  </a:lnTo>
                  <a:cubicBezTo>
                    <a:pt x="10547" y="21857"/>
                    <a:pt x="6346" y="1089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4"/>
            <p:cNvSpPr/>
            <p:nvPr/>
          </p:nvSpPr>
          <p:spPr>
            <a:xfrm>
              <a:off x="983344" y="4364770"/>
              <a:ext cx="503327" cy="775793"/>
            </a:xfrm>
            <a:custGeom>
              <a:rect b="b" l="l" r="r" t="t"/>
              <a:pathLst>
                <a:path extrusionOk="0" h="18069" w="11723">
                  <a:moveTo>
                    <a:pt x="11722" y="1"/>
                  </a:moveTo>
                  <a:cubicBezTo>
                    <a:pt x="6757" y="2880"/>
                    <a:pt x="2880" y="7287"/>
                    <a:pt x="647" y="12575"/>
                  </a:cubicBezTo>
                  <a:lnTo>
                    <a:pt x="1" y="18068"/>
                  </a:lnTo>
                  <a:cubicBezTo>
                    <a:pt x="3585" y="11840"/>
                    <a:pt x="7492" y="5818"/>
                    <a:pt x="11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74"/>
          <p:cNvGrpSpPr/>
          <p:nvPr/>
        </p:nvGrpSpPr>
        <p:grpSpPr>
          <a:xfrm flipH="1">
            <a:off x="974079" y="3619088"/>
            <a:ext cx="776672" cy="1445242"/>
            <a:chOff x="591090" y="1835641"/>
            <a:chExt cx="991412" cy="3304922"/>
          </a:xfrm>
        </p:grpSpPr>
        <p:sp>
          <p:nvSpPr>
            <p:cNvPr id="1718" name="Google Shape;1718;p74"/>
            <p:cNvSpPr/>
            <p:nvPr/>
          </p:nvSpPr>
          <p:spPr>
            <a:xfrm>
              <a:off x="1057750" y="3683692"/>
              <a:ext cx="433944" cy="1331973"/>
            </a:xfrm>
            <a:custGeom>
              <a:rect b="b" l="l" r="r" t="t"/>
              <a:pathLst>
                <a:path extrusionOk="0" h="31023" w="10107">
                  <a:moveTo>
                    <a:pt x="10107" y="0"/>
                  </a:moveTo>
                  <a:lnTo>
                    <a:pt x="10107" y="0"/>
                  </a:lnTo>
                  <a:cubicBezTo>
                    <a:pt x="6023" y="4701"/>
                    <a:pt x="2792" y="10106"/>
                    <a:pt x="618" y="15952"/>
                  </a:cubicBezTo>
                  <a:lnTo>
                    <a:pt x="1" y="31023"/>
                  </a:lnTo>
                  <a:cubicBezTo>
                    <a:pt x="2968" y="20535"/>
                    <a:pt x="6346" y="10194"/>
                    <a:pt x="10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4"/>
            <p:cNvSpPr/>
            <p:nvPr/>
          </p:nvSpPr>
          <p:spPr>
            <a:xfrm>
              <a:off x="930362" y="1844228"/>
              <a:ext cx="237173" cy="742131"/>
            </a:xfrm>
            <a:custGeom>
              <a:rect b="b" l="l" r="r" t="t"/>
              <a:pathLst>
                <a:path extrusionOk="0" h="17285" w="5524">
                  <a:moveTo>
                    <a:pt x="2733" y="0"/>
                  </a:moveTo>
                  <a:cubicBezTo>
                    <a:pt x="2664" y="0"/>
                    <a:pt x="2596" y="13"/>
                    <a:pt x="2527" y="40"/>
                  </a:cubicBezTo>
                  <a:cubicBezTo>
                    <a:pt x="2292" y="187"/>
                    <a:pt x="2116" y="393"/>
                    <a:pt x="2057" y="657"/>
                  </a:cubicBezTo>
                  <a:cubicBezTo>
                    <a:pt x="559" y="4035"/>
                    <a:pt x="1" y="7766"/>
                    <a:pt x="500" y="11468"/>
                  </a:cubicBezTo>
                  <a:cubicBezTo>
                    <a:pt x="765" y="13612"/>
                    <a:pt x="1499" y="15875"/>
                    <a:pt x="3174" y="17285"/>
                  </a:cubicBezTo>
                  <a:lnTo>
                    <a:pt x="5230" y="15757"/>
                  </a:lnTo>
                  <a:cubicBezTo>
                    <a:pt x="5524" y="12261"/>
                    <a:pt x="5436" y="8706"/>
                    <a:pt x="4936" y="5210"/>
                  </a:cubicBezTo>
                  <a:cubicBezTo>
                    <a:pt x="4731" y="3683"/>
                    <a:pt x="4437" y="2096"/>
                    <a:pt x="3673" y="745"/>
                  </a:cubicBezTo>
                  <a:cubicBezTo>
                    <a:pt x="3474" y="373"/>
                    <a:pt x="3108" y="0"/>
                    <a:pt x="2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4"/>
            <p:cNvSpPr/>
            <p:nvPr/>
          </p:nvSpPr>
          <p:spPr>
            <a:xfrm>
              <a:off x="1030014" y="1835641"/>
              <a:ext cx="35378" cy="25675"/>
            </a:xfrm>
            <a:custGeom>
              <a:rect b="b" l="l" r="r" t="t"/>
              <a:pathLst>
                <a:path extrusionOk="0" h="598" w="824">
                  <a:moveTo>
                    <a:pt x="447" y="0"/>
                  </a:moveTo>
                  <a:cubicBezTo>
                    <a:pt x="425" y="0"/>
                    <a:pt x="404" y="2"/>
                    <a:pt x="383" y="5"/>
                  </a:cubicBezTo>
                  <a:cubicBezTo>
                    <a:pt x="148" y="5"/>
                    <a:pt x="1" y="181"/>
                    <a:pt x="1" y="328"/>
                  </a:cubicBezTo>
                  <a:cubicBezTo>
                    <a:pt x="27" y="486"/>
                    <a:pt x="195" y="597"/>
                    <a:pt x="378" y="597"/>
                  </a:cubicBezTo>
                  <a:cubicBezTo>
                    <a:pt x="399" y="597"/>
                    <a:pt x="420" y="596"/>
                    <a:pt x="441" y="593"/>
                  </a:cubicBezTo>
                  <a:cubicBezTo>
                    <a:pt x="647" y="563"/>
                    <a:pt x="823" y="416"/>
                    <a:pt x="823" y="240"/>
                  </a:cubicBezTo>
                  <a:cubicBezTo>
                    <a:pt x="797" y="108"/>
                    <a:pt x="629"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4"/>
            <p:cNvSpPr/>
            <p:nvPr/>
          </p:nvSpPr>
          <p:spPr>
            <a:xfrm>
              <a:off x="1059983" y="1859513"/>
              <a:ext cx="33146" cy="27049"/>
            </a:xfrm>
            <a:custGeom>
              <a:rect b="b" l="l" r="r" t="t"/>
              <a:pathLst>
                <a:path extrusionOk="0" h="630" w="772">
                  <a:moveTo>
                    <a:pt x="486" y="0"/>
                  </a:moveTo>
                  <a:cubicBezTo>
                    <a:pt x="282" y="0"/>
                    <a:pt x="0" y="248"/>
                    <a:pt x="213" y="418"/>
                  </a:cubicBezTo>
                  <a:cubicBezTo>
                    <a:pt x="278" y="548"/>
                    <a:pt x="405" y="629"/>
                    <a:pt x="515" y="629"/>
                  </a:cubicBezTo>
                  <a:cubicBezTo>
                    <a:pt x="555" y="629"/>
                    <a:pt x="593" y="618"/>
                    <a:pt x="625" y="595"/>
                  </a:cubicBezTo>
                  <a:cubicBezTo>
                    <a:pt x="772" y="536"/>
                    <a:pt x="772" y="330"/>
                    <a:pt x="654" y="125"/>
                  </a:cubicBezTo>
                  <a:cubicBezTo>
                    <a:pt x="630" y="36"/>
                    <a:pt x="563"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4"/>
            <p:cNvSpPr/>
            <p:nvPr/>
          </p:nvSpPr>
          <p:spPr>
            <a:xfrm>
              <a:off x="1035081" y="1864665"/>
              <a:ext cx="27779" cy="34434"/>
            </a:xfrm>
            <a:custGeom>
              <a:rect b="b" l="l" r="r" t="t"/>
              <a:pathLst>
                <a:path extrusionOk="0" h="802" w="647">
                  <a:moveTo>
                    <a:pt x="309" y="1"/>
                  </a:moveTo>
                  <a:cubicBezTo>
                    <a:pt x="294" y="1"/>
                    <a:pt x="280" y="2"/>
                    <a:pt x="265" y="5"/>
                  </a:cubicBezTo>
                  <a:cubicBezTo>
                    <a:pt x="118" y="34"/>
                    <a:pt x="0" y="210"/>
                    <a:pt x="59" y="445"/>
                  </a:cubicBezTo>
                  <a:cubicBezTo>
                    <a:pt x="86" y="660"/>
                    <a:pt x="236" y="802"/>
                    <a:pt x="373" y="802"/>
                  </a:cubicBezTo>
                  <a:cubicBezTo>
                    <a:pt x="386" y="802"/>
                    <a:pt x="399" y="800"/>
                    <a:pt x="411" y="798"/>
                  </a:cubicBezTo>
                  <a:cubicBezTo>
                    <a:pt x="558" y="798"/>
                    <a:pt x="646" y="592"/>
                    <a:pt x="617" y="357"/>
                  </a:cubicBezTo>
                  <a:cubicBezTo>
                    <a:pt x="590" y="142"/>
                    <a:pt x="46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4"/>
            <p:cNvSpPr/>
            <p:nvPr/>
          </p:nvSpPr>
          <p:spPr>
            <a:xfrm>
              <a:off x="1007302" y="1860415"/>
              <a:ext cx="29067" cy="31600"/>
            </a:xfrm>
            <a:custGeom>
              <a:rect b="b" l="l" r="r" t="t"/>
              <a:pathLst>
                <a:path extrusionOk="0" h="736" w="677">
                  <a:moveTo>
                    <a:pt x="420" y="0"/>
                  </a:moveTo>
                  <a:cubicBezTo>
                    <a:pt x="294" y="0"/>
                    <a:pt x="162" y="106"/>
                    <a:pt x="89" y="251"/>
                  </a:cubicBezTo>
                  <a:cubicBezTo>
                    <a:pt x="1" y="427"/>
                    <a:pt x="30" y="603"/>
                    <a:pt x="177" y="721"/>
                  </a:cubicBezTo>
                  <a:cubicBezTo>
                    <a:pt x="203" y="731"/>
                    <a:pt x="230" y="736"/>
                    <a:pt x="257" y="736"/>
                  </a:cubicBezTo>
                  <a:cubicBezTo>
                    <a:pt x="384" y="736"/>
                    <a:pt x="516" y="631"/>
                    <a:pt x="588" y="486"/>
                  </a:cubicBezTo>
                  <a:cubicBezTo>
                    <a:pt x="677" y="280"/>
                    <a:pt x="618" y="74"/>
                    <a:pt x="500" y="16"/>
                  </a:cubicBezTo>
                  <a:cubicBezTo>
                    <a:pt x="474" y="5"/>
                    <a:pt x="447"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4"/>
            <p:cNvSpPr/>
            <p:nvPr/>
          </p:nvSpPr>
          <p:spPr>
            <a:xfrm>
              <a:off x="1088063" y="1889825"/>
              <a:ext cx="25246" cy="28294"/>
            </a:xfrm>
            <a:custGeom>
              <a:rect b="b" l="l" r="r" t="t"/>
              <a:pathLst>
                <a:path extrusionOk="0" h="659" w="588">
                  <a:moveTo>
                    <a:pt x="222" y="1"/>
                  </a:moveTo>
                  <a:cubicBezTo>
                    <a:pt x="207" y="1"/>
                    <a:pt x="191" y="3"/>
                    <a:pt x="176" y="6"/>
                  </a:cubicBezTo>
                  <a:cubicBezTo>
                    <a:pt x="29" y="94"/>
                    <a:pt x="0" y="271"/>
                    <a:pt x="59" y="418"/>
                  </a:cubicBezTo>
                  <a:cubicBezTo>
                    <a:pt x="136" y="571"/>
                    <a:pt x="257" y="658"/>
                    <a:pt x="365" y="658"/>
                  </a:cubicBezTo>
                  <a:cubicBezTo>
                    <a:pt x="381" y="658"/>
                    <a:pt x="396" y="656"/>
                    <a:pt x="411" y="653"/>
                  </a:cubicBezTo>
                  <a:cubicBezTo>
                    <a:pt x="529" y="535"/>
                    <a:pt x="588" y="388"/>
                    <a:pt x="499" y="241"/>
                  </a:cubicBezTo>
                  <a:cubicBezTo>
                    <a:pt x="448" y="87"/>
                    <a:pt x="330" y="1"/>
                    <a:pt x="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4"/>
            <p:cNvSpPr/>
            <p:nvPr/>
          </p:nvSpPr>
          <p:spPr>
            <a:xfrm>
              <a:off x="1017392" y="1898670"/>
              <a:ext cx="22756" cy="26963"/>
            </a:xfrm>
            <a:custGeom>
              <a:rect b="b" l="l" r="r" t="t"/>
              <a:pathLst>
                <a:path extrusionOk="0" h="628" w="530">
                  <a:moveTo>
                    <a:pt x="279" y="0"/>
                  </a:moveTo>
                  <a:cubicBezTo>
                    <a:pt x="178" y="0"/>
                    <a:pt x="85" y="87"/>
                    <a:pt x="60" y="241"/>
                  </a:cubicBezTo>
                  <a:cubicBezTo>
                    <a:pt x="1" y="417"/>
                    <a:pt x="60" y="593"/>
                    <a:pt x="207" y="623"/>
                  </a:cubicBezTo>
                  <a:cubicBezTo>
                    <a:pt x="219" y="626"/>
                    <a:pt x="231" y="627"/>
                    <a:pt x="243" y="627"/>
                  </a:cubicBezTo>
                  <a:cubicBezTo>
                    <a:pt x="347" y="627"/>
                    <a:pt x="445" y="517"/>
                    <a:pt x="471" y="358"/>
                  </a:cubicBezTo>
                  <a:cubicBezTo>
                    <a:pt x="530" y="212"/>
                    <a:pt x="471" y="65"/>
                    <a:pt x="324" y="6"/>
                  </a:cubicBezTo>
                  <a:cubicBezTo>
                    <a:pt x="309" y="2"/>
                    <a:pt x="294"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4"/>
            <p:cNvSpPr/>
            <p:nvPr/>
          </p:nvSpPr>
          <p:spPr>
            <a:xfrm>
              <a:off x="989656" y="1896995"/>
              <a:ext cx="27779" cy="30355"/>
            </a:xfrm>
            <a:custGeom>
              <a:rect b="b" l="l" r="r" t="t"/>
              <a:pathLst>
                <a:path extrusionOk="0" h="707" w="647">
                  <a:moveTo>
                    <a:pt x="393" y="0"/>
                  </a:moveTo>
                  <a:cubicBezTo>
                    <a:pt x="274" y="0"/>
                    <a:pt x="161" y="106"/>
                    <a:pt x="89" y="251"/>
                  </a:cubicBezTo>
                  <a:cubicBezTo>
                    <a:pt x="1" y="397"/>
                    <a:pt x="30" y="574"/>
                    <a:pt x="177" y="691"/>
                  </a:cubicBezTo>
                  <a:cubicBezTo>
                    <a:pt x="198" y="702"/>
                    <a:pt x="220" y="706"/>
                    <a:pt x="244" y="706"/>
                  </a:cubicBezTo>
                  <a:cubicBezTo>
                    <a:pt x="354" y="706"/>
                    <a:pt x="486" y="601"/>
                    <a:pt x="559" y="456"/>
                  </a:cubicBezTo>
                  <a:cubicBezTo>
                    <a:pt x="647" y="309"/>
                    <a:pt x="588" y="133"/>
                    <a:pt x="471" y="16"/>
                  </a:cubicBezTo>
                  <a:cubicBezTo>
                    <a:pt x="445" y="5"/>
                    <a:pt x="419"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4"/>
            <p:cNvSpPr/>
            <p:nvPr/>
          </p:nvSpPr>
          <p:spPr>
            <a:xfrm>
              <a:off x="1065350" y="1892401"/>
              <a:ext cx="22713" cy="26963"/>
            </a:xfrm>
            <a:custGeom>
              <a:rect b="b" l="l" r="r" t="t"/>
              <a:pathLst>
                <a:path extrusionOk="0" h="628" w="529">
                  <a:moveTo>
                    <a:pt x="213" y="1"/>
                  </a:moveTo>
                  <a:cubicBezTo>
                    <a:pt x="201" y="1"/>
                    <a:pt x="189" y="2"/>
                    <a:pt x="176" y="5"/>
                  </a:cubicBezTo>
                  <a:cubicBezTo>
                    <a:pt x="59" y="64"/>
                    <a:pt x="0" y="211"/>
                    <a:pt x="30" y="387"/>
                  </a:cubicBezTo>
                  <a:cubicBezTo>
                    <a:pt x="55" y="541"/>
                    <a:pt x="170" y="628"/>
                    <a:pt x="277" y="628"/>
                  </a:cubicBezTo>
                  <a:cubicBezTo>
                    <a:pt x="293" y="628"/>
                    <a:pt x="308" y="626"/>
                    <a:pt x="323" y="622"/>
                  </a:cubicBezTo>
                  <a:cubicBezTo>
                    <a:pt x="470" y="563"/>
                    <a:pt x="529" y="416"/>
                    <a:pt x="470" y="269"/>
                  </a:cubicBezTo>
                  <a:cubicBezTo>
                    <a:pt x="418" y="111"/>
                    <a:pt x="318"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4"/>
            <p:cNvSpPr/>
            <p:nvPr/>
          </p:nvSpPr>
          <p:spPr>
            <a:xfrm>
              <a:off x="1042637" y="1905196"/>
              <a:ext cx="22756" cy="31600"/>
            </a:xfrm>
            <a:custGeom>
              <a:rect b="b" l="l" r="r" t="t"/>
              <a:pathLst>
                <a:path extrusionOk="0" h="736" w="530">
                  <a:moveTo>
                    <a:pt x="265" y="1"/>
                  </a:moveTo>
                  <a:cubicBezTo>
                    <a:pt x="118" y="1"/>
                    <a:pt x="0" y="177"/>
                    <a:pt x="0" y="383"/>
                  </a:cubicBezTo>
                  <a:cubicBezTo>
                    <a:pt x="30" y="559"/>
                    <a:pt x="147" y="735"/>
                    <a:pt x="265" y="735"/>
                  </a:cubicBezTo>
                  <a:cubicBezTo>
                    <a:pt x="412" y="706"/>
                    <a:pt x="529" y="588"/>
                    <a:pt x="529" y="383"/>
                  </a:cubicBezTo>
                  <a:cubicBezTo>
                    <a:pt x="500" y="148"/>
                    <a:pt x="382"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4"/>
            <p:cNvSpPr/>
            <p:nvPr/>
          </p:nvSpPr>
          <p:spPr>
            <a:xfrm>
              <a:off x="1096864" y="1922713"/>
              <a:ext cx="27779" cy="34434"/>
            </a:xfrm>
            <a:custGeom>
              <a:rect b="b" l="l" r="r" t="t"/>
              <a:pathLst>
                <a:path extrusionOk="0" h="802" w="647">
                  <a:moveTo>
                    <a:pt x="274" y="0"/>
                  </a:moveTo>
                  <a:cubicBezTo>
                    <a:pt x="261" y="0"/>
                    <a:pt x="248" y="2"/>
                    <a:pt x="236" y="4"/>
                  </a:cubicBezTo>
                  <a:cubicBezTo>
                    <a:pt x="89" y="33"/>
                    <a:pt x="1" y="239"/>
                    <a:pt x="59" y="474"/>
                  </a:cubicBezTo>
                  <a:cubicBezTo>
                    <a:pt x="86" y="662"/>
                    <a:pt x="236" y="801"/>
                    <a:pt x="374" y="801"/>
                  </a:cubicBezTo>
                  <a:cubicBezTo>
                    <a:pt x="387" y="801"/>
                    <a:pt x="399" y="800"/>
                    <a:pt x="412" y="797"/>
                  </a:cubicBezTo>
                  <a:cubicBezTo>
                    <a:pt x="559" y="768"/>
                    <a:pt x="647" y="562"/>
                    <a:pt x="588" y="327"/>
                  </a:cubicBezTo>
                  <a:cubicBezTo>
                    <a:pt x="561" y="139"/>
                    <a:pt x="412"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4"/>
            <p:cNvSpPr/>
            <p:nvPr/>
          </p:nvSpPr>
          <p:spPr>
            <a:xfrm>
              <a:off x="1009835" y="1930270"/>
              <a:ext cx="30312" cy="36924"/>
            </a:xfrm>
            <a:custGeom>
              <a:rect b="b" l="l" r="r" t="t"/>
              <a:pathLst>
                <a:path extrusionOk="0" h="860" w="706">
                  <a:moveTo>
                    <a:pt x="396" y="1"/>
                  </a:moveTo>
                  <a:cubicBezTo>
                    <a:pt x="236" y="1"/>
                    <a:pt x="86" y="142"/>
                    <a:pt x="59" y="357"/>
                  </a:cubicBezTo>
                  <a:cubicBezTo>
                    <a:pt x="1" y="592"/>
                    <a:pt x="89" y="827"/>
                    <a:pt x="236" y="856"/>
                  </a:cubicBezTo>
                  <a:cubicBezTo>
                    <a:pt x="249" y="858"/>
                    <a:pt x="262" y="860"/>
                    <a:pt x="275" y="860"/>
                  </a:cubicBezTo>
                  <a:cubicBezTo>
                    <a:pt x="437" y="860"/>
                    <a:pt x="592" y="694"/>
                    <a:pt x="647" y="504"/>
                  </a:cubicBezTo>
                  <a:cubicBezTo>
                    <a:pt x="706" y="269"/>
                    <a:pt x="618" y="4"/>
                    <a:pt x="441" y="4"/>
                  </a:cubicBezTo>
                  <a:cubicBezTo>
                    <a:pt x="426" y="2"/>
                    <a:pt x="411"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4"/>
            <p:cNvSpPr/>
            <p:nvPr/>
          </p:nvSpPr>
          <p:spPr>
            <a:xfrm>
              <a:off x="973254" y="1934220"/>
              <a:ext cx="34090" cy="35336"/>
            </a:xfrm>
            <a:custGeom>
              <a:rect b="b" l="l" r="r" t="t"/>
              <a:pathLst>
                <a:path extrusionOk="0" h="823" w="794">
                  <a:moveTo>
                    <a:pt x="453" y="1"/>
                  </a:moveTo>
                  <a:cubicBezTo>
                    <a:pt x="325" y="1"/>
                    <a:pt x="186" y="112"/>
                    <a:pt x="118" y="294"/>
                  </a:cubicBezTo>
                  <a:cubicBezTo>
                    <a:pt x="1" y="471"/>
                    <a:pt x="30" y="706"/>
                    <a:pt x="206" y="794"/>
                  </a:cubicBezTo>
                  <a:cubicBezTo>
                    <a:pt x="246" y="814"/>
                    <a:pt x="287" y="823"/>
                    <a:pt x="328" y="823"/>
                  </a:cubicBezTo>
                  <a:cubicBezTo>
                    <a:pt x="469" y="823"/>
                    <a:pt x="608" y="711"/>
                    <a:pt x="676" y="529"/>
                  </a:cubicBezTo>
                  <a:cubicBezTo>
                    <a:pt x="794" y="353"/>
                    <a:pt x="735" y="118"/>
                    <a:pt x="559" y="30"/>
                  </a:cubicBezTo>
                  <a:cubicBezTo>
                    <a:pt x="526" y="10"/>
                    <a:pt x="490"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4"/>
            <p:cNvSpPr/>
            <p:nvPr/>
          </p:nvSpPr>
          <p:spPr>
            <a:xfrm>
              <a:off x="1066595" y="1926492"/>
              <a:ext cx="27779" cy="33146"/>
            </a:xfrm>
            <a:custGeom>
              <a:rect b="b" l="l" r="r" t="t"/>
              <a:pathLst>
                <a:path extrusionOk="0" h="772" w="647">
                  <a:moveTo>
                    <a:pt x="303" y="0"/>
                  </a:moveTo>
                  <a:cubicBezTo>
                    <a:pt x="290" y="0"/>
                    <a:pt x="278" y="2"/>
                    <a:pt x="265" y="4"/>
                  </a:cubicBezTo>
                  <a:cubicBezTo>
                    <a:pt x="89" y="34"/>
                    <a:pt x="1" y="239"/>
                    <a:pt x="59" y="445"/>
                  </a:cubicBezTo>
                  <a:cubicBezTo>
                    <a:pt x="113" y="633"/>
                    <a:pt x="240" y="772"/>
                    <a:pt x="374" y="772"/>
                  </a:cubicBezTo>
                  <a:cubicBezTo>
                    <a:pt x="387" y="772"/>
                    <a:pt x="399" y="771"/>
                    <a:pt x="412" y="768"/>
                  </a:cubicBezTo>
                  <a:cubicBezTo>
                    <a:pt x="559" y="739"/>
                    <a:pt x="647" y="562"/>
                    <a:pt x="588" y="327"/>
                  </a:cubicBezTo>
                  <a:cubicBezTo>
                    <a:pt x="561" y="139"/>
                    <a:pt x="436"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4"/>
            <p:cNvSpPr/>
            <p:nvPr/>
          </p:nvSpPr>
          <p:spPr>
            <a:xfrm>
              <a:off x="1041392" y="1945469"/>
              <a:ext cx="29024" cy="39243"/>
            </a:xfrm>
            <a:custGeom>
              <a:rect b="b" l="l" r="r" t="t"/>
              <a:pathLst>
                <a:path extrusionOk="0" h="914" w="676">
                  <a:moveTo>
                    <a:pt x="357" y="0"/>
                  </a:moveTo>
                  <a:cubicBezTo>
                    <a:pt x="346" y="0"/>
                    <a:pt x="334" y="1"/>
                    <a:pt x="323" y="3"/>
                  </a:cubicBezTo>
                  <a:cubicBezTo>
                    <a:pt x="147" y="3"/>
                    <a:pt x="0" y="209"/>
                    <a:pt x="0" y="473"/>
                  </a:cubicBezTo>
                  <a:cubicBezTo>
                    <a:pt x="29" y="737"/>
                    <a:pt x="176" y="914"/>
                    <a:pt x="353" y="914"/>
                  </a:cubicBezTo>
                  <a:cubicBezTo>
                    <a:pt x="558" y="914"/>
                    <a:pt x="676" y="708"/>
                    <a:pt x="676" y="444"/>
                  </a:cubicBezTo>
                  <a:cubicBezTo>
                    <a:pt x="676" y="196"/>
                    <a:pt x="521"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4"/>
            <p:cNvSpPr/>
            <p:nvPr/>
          </p:nvSpPr>
          <p:spPr>
            <a:xfrm>
              <a:off x="1104421" y="1961398"/>
              <a:ext cx="32845" cy="37353"/>
            </a:xfrm>
            <a:custGeom>
              <a:rect b="b" l="l" r="r" t="t"/>
              <a:pathLst>
                <a:path extrusionOk="0" h="870" w="765">
                  <a:moveTo>
                    <a:pt x="334" y="1"/>
                  </a:moveTo>
                  <a:cubicBezTo>
                    <a:pt x="310" y="1"/>
                    <a:pt x="287" y="5"/>
                    <a:pt x="265" y="14"/>
                  </a:cubicBezTo>
                  <a:cubicBezTo>
                    <a:pt x="60" y="102"/>
                    <a:pt x="1" y="337"/>
                    <a:pt x="60" y="513"/>
                  </a:cubicBezTo>
                  <a:cubicBezTo>
                    <a:pt x="113" y="728"/>
                    <a:pt x="290" y="869"/>
                    <a:pt x="455" y="869"/>
                  </a:cubicBezTo>
                  <a:cubicBezTo>
                    <a:pt x="470" y="869"/>
                    <a:pt x="485" y="868"/>
                    <a:pt x="500" y="866"/>
                  </a:cubicBezTo>
                  <a:cubicBezTo>
                    <a:pt x="677" y="748"/>
                    <a:pt x="765" y="543"/>
                    <a:pt x="677" y="337"/>
                  </a:cubicBezTo>
                  <a:cubicBezTo>
                    <a:pt x="627" y="137"/>
                    <a:pt x="470"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4"/>
            <p:cNvSpPr/>
            <p:nvPr/>
          </p:nvSpPr>
          <p:spPr>
            <a:xfrm>
              <a:off x="993434" y="1968096"/>
              <a:ext cx="25289" cy="33017"/>
            </a:xfrm>
            <a:custGeom>
              <a:rect b="b" l="l" r="r" t="t"/>
              <a:pathLst>
                <a:path extrusionOk="0" h="769" w="589">
                  <a:moveTo>
                    <a:pt x="316" y="1"/>
                  </a:moveTo>
                  <a:cubicBezTo>
                    <a:pt x="182" y="1"/>
                    <a:pt x="57" y="140"/>
                    <a:pt x="30" y="328"/>
                  </a:cubicBezTo>
                  <a:cubicBezTo>
                    <a:pt x="1" y="563"/>
                    <a:pt x="89" y="739"/>
                    <a:pt x="236" y="768"/>
                  </a:cubicBezTo>
                  <a:cubicBezTo>
                    <a:pt x="383" y="768"/>
                    <a:pt x="529" y="622"/>
                    <a:pt x="559" y="416"/>
                  </a:cubicBezTo>
                  <a:cubicBezTo>
                    <a:pt x="588" y="210"/>
                    <a:pt x="500" y="34"/>
                    <a:pt x="353" y="5"/>
                  </a:cubicBezTo>
                  <a:cubicBezTo>
                    <a:pt x="341" y="2"/>
                    <a:pt x="328" y="1"/>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4"/>
            <p:cNvSpPr/>
            <p:nvPr/>
          </p:nvSpPr>
          <p:spPr>
            <a:xfrm>
              <a:off x="961919" y="1978228"/>
              <a:ext cx="30312" cy="37268"/>
            </a:xfrm>
            <a:custGeom>
              <a:rect b="b" l="l" r="r" t="t"/>
              <a:pathLst>
                <a:path extrusionOk="0" h="868" w="706">
                  <a:moveTo>
                    <a:pt x="402" y="0"/>
                  </a:moveTo>
                  <a:cubicBezTo>
                    <a:pt x="239" y="0"/>
                    <a:pt x="84" y="168"/>
                    <a:pt x="30" y="386"/>
                  </a:cubicBezTo>
                  <a:cubicBezTo>
                    <a:pt x="0" y="591"/>
                    <a:pt x="88" y="826"/>
                    <a:pt x="235" y="856"/>
                  </a:cubicBezTo>
                  <a:cubicBezTo>
                    <a:pt x="258" y="863"/>
                    <a:pt x="282" y="867"/>
                    <a:pt x="305" y="867"/>
                  </a:cubicBezTo>
                  <a:cubicBezTo>
                    <a:pt x="456" y="867"/>
                    <a:pt x="596" y="707"/>
                    <a:pt x="647" y="503"/>
                  </a:cubicBezTo>
                  <a:cubicBezTo>
                    <a:pt x="705" y="268"/>
                    <a:pt x="617" y="33"/>
                    <a:pt x="441" y="4"/>
                  </a:cubicBezTo>
                  <a:cubicBezTo>
                    <a:pt x="428" y="2"/>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4"/>
            <p:cNvSpPr/>
            <p:nvPr/>
          </p:nvSpPr>
          <p:spPr>
            <a:xfrm>
              <a:off x="1071661" y="1964360"/>
              <a:ext cx="32802" cy="41905"/>
            </a:xfrm>
            <a:custGeom>
              <a:rect b="b" l="l" r="r" t="t"/>
              <a:pathLst>
                <a:path extrusionOk="0" h="976" w="764">
                  <a:moveTo>
                    <a:pt x="362" y="1"/>
                  </a:moveTo>
                  <a:cubicBezTo>
                    <a:pt x="349" y="1"/>
                    <a:pt x="336" y="2"/>
                    <a:pt x="323" y="4"/>
                  </a:cubicBezTo>
                  <a:cubicBezTo>
                    <a:pt x="147" y="33"/>
                    <a:pt x="0" y="239"/>
                    <a:pt x="29" y="532"/>
                  </a:cubicBezTo>
                  <a:cubicBezTo>
                    <a:pt x="57" y="780"/>
                    <a:pt x="213" y="976"/>
                    <a:pt x="402" y="976"/>
                  </a:cubicBezTo>
                  <a:cubicBezTo>
                    <a:pt x="415" y="976"/>
                    <a:pt x="428" y="975"/>
                    <a:pt x="441" y="973"/>
                  </a:cubicBezTo>
                  <a:cubicBezTo>
                    <a:pt x="617" y="973"/>
                    <a:pt x="764" y="738"/>
                    <a:pt x="735" y="474"/>
                  </a:cubicBezTo>
                  <a:cubicBezTo>
                    <a:pt x="707" y="199"/>
                    <a:pt x="55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4"/>
            <p:cNvSpPr/>
            <p:nvPr/>
          </p:nvSpPr>
          <p:spPr>
            <a:xfrm>
              <a:off x="1036326" y="1989735"/>
              <a:ext cx="36624" cy="49332"/>
            </a:xfrm>
            <a:custGeom>
              <a:rect b="b" l="l" r="r" t="t"/>
              <a:pathLst>
                <a:path extrusionOk="0" h="1149" w="853">
                  <a:moveTo>
                    <a:pt x="471" y="0"/>
                  </a:moveTo>
                  <a:cubicBezTo>
                    <a:pt x="236" y="0"/>
                    <a:pt x="30" y="235"/>
                    <a:pt x="1" y="558"/>
                  </a:cubicBezTo>
                  <a:cubicBezTo>
                    <a:pt x="1" y="881"/>
                    <a:pt x="147" y="1146"/>
                    <a:pt x="382" y="1146"/>
                  </a:cubicBezTo>
                  <a:cubicBezTo>
                    <a:pt x="394" y="1147"/>
                    <a:pt x="406" y="1148"/>
                    <a:pt x="418" y="1148"/>
                  </a:cubicBezTo>
                  <a:cubicBezTo>
                    <a:pt x="635" y="1148"/>
                    <a:pt x="795" y="896"/>
                    <a:pt x="823" y="617"/>
                  </a:cubicBezTo>
                  <a:cubicBezTo>
                    <a:pt x="852" y="294"/>
                    <a:pt x="676" y="29"/>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4"/>
            <p:cNvSpPr/>
            <p:nvPr/>
          </p:nvSpPr>
          <p:spPr>
            <a:xfrm>
              <a:off x="1022458" y="1972046"/>
              <a:ext cx="17689" cy="24172"/>
            </a:xfrm>
            <a:custGeom>
              <a:rect b="b" l="l" r="r" t="t"/>
              <a:pathLst>
                <a:path extrusionOk="0" h="563" w="412">
                  <a:moveTo>
                    <a:pt x="235" y="1"/>
                  </a:moveTo>
                  <a:cubicBezTo>
                    <a:pt x="118" y="1"/>
                    <a:pt x="0" y="118"/>
                    <a:pt x="0" y="265"/>
                  </a:cubicBezTo>
                  <a:cubicBezTo>
                    <a:pt x="0" y="441"/>
                    <a:pt x="89" y="559"/>
                    <a:pt x="206" y="559"/>
                  </a:cubicBezTo>
                  <a:cubicBezTo>
                    <a:pt x="216" y="562"/>
                    <a:pt x="226" y="563"/>
                    <a:pt x="236" y="563"/>
                  </a:cubicBezTo>
                  <a:cubicBezTo>
                    <a:pt x="338" y="563"/>
                    <a:pt x="412" y="429"/>
                    <a:pt x="412" y="295"/>
                  </a:cubicBezTo>
                  <a:cubicBezTo>
                    <a:pt x="412" y="148"/>
                    <a:pt x="324" y="1"/>
                    <a:pt x="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4"/>
            <p:cNvSpPr/>
            <p:nvPr/>
          </p:nvSpPr>
          <p:spPr>
            <a:xfrm>
              <a:off x="993434" y="2004762"/>
              <a:ext cx="37912" cy="50706"/>
            </a:xfrm>
            <a:custGeom>
              <a:rect b="b" l="l" r="r" t="t"/>
              <a:pathLst>
                <a:path extrusionOk="0" h="1181" w="883">
                  <a:moveTo>
                    <a:pt x="490" y="0"/>
                  </a:moveTo>
                  <a:cubicBezTo>
                    <a:pt x="269" y="0"/>
                    <a:pt x="58" y="227"/>
                    <a:pt x="30" y="531"/>
                  </a:cubicBezTo>
                  <a:cubicBezTo>
                    <a:pt x="1" y="855"/>
                    <a:pt x="118" y="1119"/>
                    <a:pt x="353" y="1178"/>
                  </a:cubicBezTo>
                  <a:cubicBezTo>
                    <a:pt x="367" y="1179"/>
                    <a:pt x="380" y="1180"/>
                    <a:pt x="393" y="1180"/>
                  </a:cubicBezTo>
                  <a:cubicBezTo>
                    <a:pt x="614" y="1180"/>
                    <a:pt x="825" y="954"/>
                    <a:pt x="853" y="649"/>
                  </a:cubicBezTo>
                  <a:cubicBezTo>
                    <a:pt x="882" y="326"/>
                    <a:pt x="735" y="32"/>
                    <a:pt x="529" y="3"/>
                  </a:cubicBezTo>
                  <a:cubicBezTo>
                    <a:pt x="516" y="1"/>
                    <a:pt x="503" y="0"/>
                    <a:pt x="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4"/>
            <p:cNvSpPr/>
            <p:nvPr/>
          </p:nvSpPr>
          <p:spPr>
            <a:xfrm>
              <a:off x="1071661" y="2012404"/>
              <a:ext cx="35336" cy="49246"/>
            </a:xfrm>
            <a:custGeom>
              <a:rect b="b" l="l" r="r" t="t"/>
              <a:pathLst>
                <a:path extrusionOk="0" h="1147" w="823">
                  <a:moveTo>
                    <a:pt x="411" y="1"/>
                  </a:moveTo>
                  <a:cubicBezTo>
                    <a:pt x="176" y="1"/>
                    <a:pt x="0" y="236"/>
                    <a:pt x="0" y="559"/>
                  </a:cubicBezTo>
                  <a:cubicBezTo>
                    <a:pt x="0" y="882"/>
                    <a:pt x="176" y="1147"/>
                    <a:pt x="411" y="1147"/>
                  </a:cubicBezTo>
                  <a:cubicBezTo>
                    <a:pt x="646" y="1147"/>
                    <a:pt x="823" y="882"/>
                    <a:pt x="823" y="559"/>
                  </a:cubicBezTo>
                  <a:cubicBezTo>
                    <a:pt x="823" y="236"/>
                    <a:pt x="646" y="1"/>
                    <a:pt x="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4"/>
            <p:cNvSpPr/>
            <p:nvPr/>
          </p:nvSpPr>
          <p:spPr>
            <a:xfrm>
              <a:off x="1110732" y="2006093"/>
              <a:ext cx="32845" cy="42935"/>
            </a:xfrm>
            <a:custGeom>
              <a:rect b="b" l="l" r="r" t="t"/>
              <a:pathLst>
                <a:path extrusionOk="0" h="1000" w="765">
                  <a:moveTo>
                    <a:pt x="324" y="1"/>
                  </a:moveTo>
                  <a:cubicBezTo>
                    <a:pt x="148" y="30"/>
                    <a:pt x="1" y="265"/>
                    <a:pt x="30" y="530"/>
                  </a:cubicBezTo>
                  <a:cubicBezTo>
                    <a:pt x="60" y="794"/>
                    <a:pt x="236" y="1000"/>
                    <a:pt x="412" y="1000"/>
                  </a:cubicBezTo>
                  <a:cubicBezTo>
                    <a:pt x="618" y="970"/>
                    <a:pt x="765" y="735"/>
                    <a:pt x="735" y="471"/>
                  </a:cubicBezTo>
                  <a:cubicBezTo>
                    <a:pt x="706" y="207"/>
                    <a:pt x="530"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4"/>
            <p:cNvSpPr/>
            <p:nvPr/>
          </p:nvSpPr>
          <p:spPr>
            <a:xfrm>
              <a:off x="1115799" y="2052763"/>
              <a:ext cx="35336" cy="50534"/>
            </a:xfrm>
            <a:custGeom>
              <a:rect b="b" l="l" r="r" t="t"/>
              <a:pathLst>
                <a:path extrusionOk="0" h="1177" w="823">
                  <a:moveTo>
                    <a:pt x="412" y="1"/>
                  </a:moveTo>
                  <a:cubicBezTo>
                    <a:pt x="177" y="1"/>
                    <a:pt x="0" y="265"/>
                    <a:pt x="0" y="589"/>
                  </a:cubicBezTo>
                  <a:cubicBezTo>
                    <a:pt x="0" y="912"/>
                    <a:pt x="206" y="1176"/>
                    <a:pt x="412" y="1176"/>
                  </a:cubicBezTo>
                  <a:cubicBezTo>
                    <a:pt x="647" y="1147"/>
                    <a:pt x="823" y="912"/>
                    <a:pt x="823" y="589"/>
                  </a:cubicBezTo>
                  <a:cubicBezTo>
                    <a:pt x="823" y="265"/>
                    <a:pt x="617"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4"/>
            <p:cNvSpPr/>
            <p:nvPr/>
          </p:nvSpPr>
          <p:spPr>
            <a:xfrm>
              <a:off x="951830" y="2020863"/>
              <a:ext cx="41647" cy="49762"/>
            </a:xfrm>
            <a:custGeom>
              <a:rect b="b" l="l" r="r" t="t"/>
              <a:pathLst>
                <a:path extrusionOk="0" h="1159" w="970">
                  <a:moveTo>
                    <a:pt x="523" y="0"/>
                  </a:moveTo>
                  <a:cubicBezTo>
                    <a:pt x="335" y="0"/>
                    <a:pt x="138" y="216"/>
                    <a:pt x="59" y="480"/>
                  </a:cubicBezTo>
                  <a:cubicBezTo>
                    <a:pt x="0" y="803"/>
                    <a:pt x="118" y="1096"/>
                    <a:pt x="353" y="1155"/>
                  </a:cubicBezTo>
                  <a:cubicBezTo>
                    <a:pt x="366" y="1157"/>
                    <a:pt x="379" y="1158"/>
                    <a:pt x="392" y="1158"/>
                  </a:cubicBezTo>
                  <a:cubicBezTo>
                    <a:pt x="588" y="1158"/>
                    <a:pt x="799" y="958"/>
                    <a:pt x="882" y="656"/>
                  </a:cubicBezTo>
                  <a:cubicBezTo>
                    <a:pt x="970" y="362"/>
                    <a:pt x="823" y="68"/>
                    <a:pt x="588" y="10"/>
                  </a:cubicBezTo>
                  <a:cubicBezTo>
                    <a:pt x="566" y="3"/>
                    <a:pt x="545" y="0"/>
                    <a:pt x="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4"/>
            <p:cNvSpPr/>
            <p:nvPr/>
          </p:nvSpPr>
          <p:spPr>
            <a:xfrm>
              <a:off x="1026236" y="2042674"/>
              <a:ext cx="29067" cy="39157"/>
            </a:xfrm>
            <a:custGeom>
              <a:rect b="b" l="l" r="r" t="t"/>
              <a:pathLst>
                <a:path extrusionOk="0" h="912" w="677">
                  <a:moveTo>
                    <a:pt x="382" y="1"/>
                  </a:moveTo>
                  <a:cubicBezTo>
                    <a:pt x="177" y="1"/>
                    <a:pt x="30" y="207"/>
                    <a:pt x="1" y="442"/>
                  </a:cubicBezTo>
                  <a:cubicBezTo>
                    <a:pt x="1" y="706"/>
                    <a:pt x="118" y="912"/>
                    <a:pt x="294" y="912"/>
                  </a:cubicBezTo>
                  <a:cubicBezTo>
                    <a:pt x="471" y="912"/>
                    <a:pt x="647" y="735"/>
                    <a:pt x="676" y="471"/>
                  </a:cubicBezTo>
                  <a:cubicBezTo>
                    <a:pt x="676" y="236"/>
                    <a:pt x="559" y="30"/>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4"/>
            <p:cNvSpPr/>
            <p:nvPr/>
          </p:nvSpPr>
          <p:spPr>
            <a:xfrm>
              <a:off x="983344" y="2058989"/>
              <a:ext cx="31600" cy="40659"/>
            </a:xfrm>
            <a:custGeom>
              <a:rect b="b" l="l" r="r" t="t"/>
              <a:pathLst>
                <a:path extrusionOk="0" h="947" w="736">
                  <a:moveTo>
                    <a:pt x="402" y="0"/>
                  </a:moveTo>
                  <a:cubicBezTo>
                    <a:pt x="214" y="0"/>
                    <a:pt x="58" y="196"/>
                    <a:pt x="30" y="444"/>
                  </a:cubicBezTo>
                  <a:cubicBezTo>
                    <a:pt x="1" y="708"/>
                    <a:pt x="118" y="943"/>
                    <a:pt x="294" y="943"/>
                  </a:cubicBezTo>
                  <a:cubicBezTo>
                    <a:pt x="307" y="945"/>
                    <a:pt x="320" y="946"/>
                    <a:pt x="333" y="946"/>
                  </a:cubicBezTo>
                  <a:cubicBezTo>
                    <a:pt x="496" y="946"/>
                    <a:pt x="651" y="777"/>
                    <a:pt x="706" y="532"/>
                  </a:cubicBezTo>
                  <a:cubicBezTo>
                    <a:pt x="735" y="267"/>
                    <a:pt x="618" y="32"/>
                    <a:pt x="441" y="3"/>
                  </a:cubicBezTo>
                  <a:cubicBezTo>
                    <a:pt x="428" y="1"/>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4"/>
            <p:cNvSpPr/>
            <p:nvPr/>
          </p:nvSpPr>
          <p:spPr>
            <a:xfrm>
              <a:off x="1082996" y="2090503"/>
              <a:ext cx="35378" cy="46842"/>
            </a:xfrm>
            <a:custGeom>
              <a:rect b="b" l="l" r="r" t="t"/>
              <a:pathLst>
                <a:path extrusionOk="0" h="1091" w="824">
                  <a:moveTo>
                    <a:pt x="406" y="1"/>
                  </a:moveTo>
                  <a:cubicBezTo>
                    <a:pt x="213" y="1"/>
                    <a:pt x="30" y="226"/>
                    <a:pt x="30" y="503"/>
                  </a:cubicBezTo>
                  <a:cubicBezTo>
                    <a:pt x="0" y="826"/>
                    <a:pt x="147" y="1090"/>
                    <a:pt x="382" y="1090"/>
                  </a:cubicBezTo>
                  <a:cubicBezTo>
                    <a:pt x="588" y="1090"/>
                    <a:pt x="823" y="885"/>
                    <a:pt x="823" y="561"/>
                  </a:cubicBezTo>
                  <a:cubicBezTo>
                    <a:pt x="823" y="268"/>
                    <a:pt x="647" y="33"/>
                    <a:pt x="441" y="3"/>
                  </a:cubicBezTo>
                  <a:cubicBezTo>
                    <a:pt x="429" y="2"/>
                    <a:pt x="418"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4"/>
            <p:cNvSpPr/>
            <p:nvPr/>
          </p:nvSpPr>
          <p:spPr>
            <a:xfrm>
              <a:off x="1120822" y="2109523"/>
              <a:ext cx="39157" cy="54313"/>
            </a:xfrm>
            <a:custGeom>
              <a:rect b="b" l="l" r="r" t="t"/>
              <a:pathLst>
                <a:path extrusionOk="0" h="1265" w="912">
                  <a:moveTo>
                    <a:pt x="441" y="1"/>
                  </a:moveTo>
                  <a:cubicBezTo>
                    <a:pt x="177" y="1"/>
                    <a:pt x="1" y="295"/>
                    <a:pt x="1" y="647"/>
                  </a:cubicBezTo>
                  <a:cubicBezTo>
                    <a:pt x="1" y="1000"/>
                    <a:pt x="206" y="1264"/>
                    <a:pt x="441" y="1264"/>
                  </a:cubicBezTo>
                  <a:cubicBezTo>
                    <a:pt x="706" y="1264"/>
                    <a:pt x="912" y="970"/>
                    <a:pt x="882" y="647"/>
                  </a:cubicBezTo>
                  <a:cubicBezTo>
                    <a:pt x="882" y="295"/>
                    <a:pt x="677"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4"/>
            <p:cNvSpPr/>
            <p:nvPr/>
          </p:nvSpPr>
          <p:spPr>
            <a:xfrm>
              <a:off x="941740" y="2076378"/>
              <a:ext cx="39114" cy="48474"/>
            </a:xfrm>
            <a:custGeom>
              <a:rect b="b" l="l" r="r" t="t"/>
              <a:pathLst>
                <a:path extrusionOk="0" h="1129" w="911">
                  <a:moveTo>
                    <a:pt x="464" y="0"/>
                  </a:moveTo>
                  <a:cubicBezTo>
                    <a:pt x="277" y="0"/>
                    <a:pt x="85" y="219"/>
                    <a:pt x="59" y="509"/>
                  </a:cubicBezTo>
                  <a:cubicBezTo>
                    <a:pt x="0" y="832"/>
                    <a:pt x="147" y="1096"/>
                    <a:pt x="382" y="1125"/>
                  </a:cubicBezTo>
                  <a:cubicBezTo>
                    <a:pt x="395" y="1127"/>
                    <a:pt x="408" y="1128"/>
                    <a:pt x="422" y="1128"/>
                  </a:cubicBezTo>
                  <a:cubicBezTo>
                    <a:pt x="617" y="1128"/>
                    <a:pt x="825" y="929"/>
                    <a:pt x="852" y="626"/>
                  </a:cubicBezTo>
                  <a:cubicBezTo>
                    <a:pt x="911" y="303"/>
                    <a:pt x="764" y="39"/>
                    <a:pt x="529" y="9"/>
                  </a:cubicBezTo>
                  <a:cubicBezTo>
                    <a:pt x="508" y="3"/>
                    <a:pt x="486"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4"/>
            <p:cNvSpPr/>
            <p:nvPr/>
          </p:nvSpPr>
          <p:spPr>
            <a:xfrm>
              <a:off x="1053972" y="2062767"/>
              <a:ext cx="34090" cy="43150"/>
            </a:xfrm>
            <a:custGeom>
              <a:rect b="b" l="l" r="r" t="t"/>
              <a:pathLst>
                <a:path extrusionOk="0" h="1005" w="794">
                  <a:moveTo>
                    <a:pt x="432" y="0"/>
                  </a:moveTo>
                  <a:cubicBezTo>
                    <a:pt x="243" y="0"/>
                    <a:pt x="85" y="196"/>
                    <a:pt x="30" y="444"/>
                  </a:cubicBezTo>
                  <a:cubicBezTo>
                    <a:pt x="1" y="708"/>
                    <a:pt x="118" y="972"/>
                    <a:pt x="324" y="1002"/>
                  </a:cubicBezTo>
                  <a:cubicBezTo>
                    <a:pt x="335" y="1004"/>
                    <a:pt x="347" y="1005"/>
                    <a:pt x="358" y="1005"/>
                  </a:cubicBezTo>
                  <a:cubicBezTo>
                    <a:pt x="526" y="1005"/>
                    <a:pt x="708" y="807"/>
                    <a:pt x="735" y="532"/>
                  </a:cubicBezTo>
                  <a:cubicBezTo>
                    <a:pt x="794" y="267"/>
                    <a:pt x="64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4"/>
            <p:cNvSpPr/>
            <p:nvPr/>
          </p:nvSpPr>
          <p:spPr>
            <a:xfrm>
              <a:off x="1013613" y="2086725"/>
              <a:ext cx="37912" cy="49461"/>
            </a:xfrm>
            <a:custGeom>
              <a:rect b="b" l="l" r="r" t="t"/>
              <a:pathLst>
                <a:path extrusionOk="0" h="1152" w="883">
                  <a:moveTo>
                    <a:pt x="490" y="1"/>
                  </a:moveTo>
                  <a:cubicBezTo>
                    <a:pt x="272" y="1"/>
                    <a:pt x="87" y="225"/>
                    <a:pt x="59" y="503"/>
                  </a:cubicBezTo>
                  <a:cubicBezTo>
                    <a:pt x="1" y="826"/>
                    <a:pt x="148" y="1090"/>
                    <a:pt x="353" y="1149"/>
                  </a:cubicBezTo>
                  <a:cubicBezTo>
                    <a:pt x="367" y="1151"/>
                    <a:pt x="380" y="1151"/>
                    <a:pt x="393" y="1151"/>
                  </a:cubicBezTo>
                  <a:cubicBezTo>
                    <a:pt x="611" y="1151"/>
                    <a:pt x="797" y="925"/>
                    <a:pt x="853" y="620"/>
                  </a:cubicBezTo>
                  <a:cubicBezTo>
                    <a:pt x="882" y="326"/>
                    <a:pt x="735" y="33"/>
                    <a:pt x="530" y="3"/>
                  </a:cubicBezTo>
                  <a:cubicBezTo>
                    <a:pt x="516" y="1"/>
                    <a:pt x="503"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4"/>
            <p:cNvSpPr/>
            <p:nvPr/>
          </p:nvSpPr>
          <p:spPr>
            <a:xfrm>
              <a:off x="973254" y="2110726"/>
              <a:ext cx="41690" cy="54442"/>
            </a:xfrm>
            <a:custGeom>
              <a:rect b="b" l="l" r="r" t="t"/>
              <a:pathLst>
                <a:path extrusionOk="0" h="1268" w="971">
                  <a:moveTo>
                    <a:pt x="494" y="0"/>
                  </a:moveTo>
                  <a:cubicBezTo>
                    <a:pt x="271" y="0"/>
                    <a:pt x="58" y="255"/>
                    <a:pt x="30" y="590"/>
                  </a:cubicBezTo>
                  <a:cubicBezTo>
                    <a:pt x="1" y="942"/>
                    <a:pt x="177" y="1236"/>
                    <a:pt x="412" y="1266"/>
                  </a:cubicBezTo>
                  <a:cubicBezTo>
                    <a:pt x="425" y="1267"/>
                    <a:pt x="439" y="1268"/>
                    <a:pt x="452" y="1268"/>
                  </a:cubicBezTo>
                  <a:cubicBezTo>
                    <a:pt x="700" y="1268"/>
                    <a:pt x="913" y="1013"/>
                    <a:pt x="941" y="678"/>
                  </a:cubicBezTo>
                  <a:cubicBezTo>
                    <a:pt x="970" y="325"/>
                    <a:pt x="794" y="2"/>
                    <a:pt x="529" y="2"/>
                  </a:cubicBezTo>
                  <a:cubicBezTo>
                    <a:pt x="517" y="1"/>
                    <a:pt x="50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4"/>
            <p:cNvSpPr/>
            <p:nvPr/>
          </p:nvSpPr>
          <p:spPr>
            <a:xfrm>
              <a:off x="1046416" y="2115835"/>
              <a:ext cx="36624" cy="48001"/>
            </a:xfrm>
            <a:custGeom>
              <a:rect b="b" l="l" r="r" t="t"/>
              <a:pathLst>
                <a:path extrusionOk="0" h="1118" w="853">
                  <a:moveTo>
                    <a:pt x="471" y="1"/>
                  </a:moveTo>
                  <a:cubicBezTo>
                    <a:pt x="265" y="1"/>
                    <a:pt x="59" y="206"/>
                    <a:pt x="30" y="530"/>
                  </a:cubicBezTo>
                  <a:cubicBezTo>
                    <a:pt x="1" y="823"/>
                    <a:pt x="147" y="1088"/>
                    <a:pt x="353" y="1117"/>
                  </a:cubicBezTo>
                  <a:cubicBezTo>
                    <a:pt x="588" y="1117"/>
                    <a:pt x="764" y="882"/>
                    <a:pt x="794" y="588"/>
                  </a:cubicBezTo>
                  <a:cubicBezTo>
                    <a:pt x="852" y="295"/>
                    <a:pt x="67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4"/>
            <p:cNvSpPr/>
            <p:nvPr/>
          </p:nvSpPr>
          <p:spPr>
            <a:xfrm>
              <a:off x="1079218" y="2144773"/>
              <a:ext cx="45425" cy="59508"/>
            </a:xfrm>
            <a:custGeom>
              <a:rect b="b" l="l" r="r" t="t"/>
              <a:pathLst>
                <a:path extrusionOk="0" h="1386" w="1058">
                  <a:moveTo>
                    <a:pt x="551" y="0"/>
                  </a:moveTo>
                  <a:cubicBezTo>
                    <a:pt x="300" y="0"/>
                    <a:pt x="58" y="285"/>
                    <a:pt x="30" y="649"/>
                  </a:cubicBezTo>
                  <a:cubicBezTo>
                    <a:pt x="0" y="1001"/>
                    <a:pt x="177" y="1354"/>
                    <a:pt x="441" y="1383"/>
                  </a:cubicBezTo>
                  <a:cubicBezTo>
                    <a:pt x="455" y="1385"/>
                    <a:pt x="468" y="1385"/>
                    <a:pt x="481" y="1385"/>
                  </a:cubicBezTo>
                  <a:cubicBezTo>
                    <a:pt x="756" y="1385"/>
                    <a:pt x="971" y="1101"/>
                    <a:pt x="999" y="737"/>
                  </a:cubicBezTo>
                  <a:cubicBezTo>
                    <a:pt x="1058" y="384"/>
                    <a:pt x="852" y="32"/>
                    <a:pt x="588" y="3"/>
                  </a:cubicBezTo>
                  <a:cubicBezTo>
                    <a:pt x="576"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4"/>
            <p:cNvSpPr/>
            <p:nvPr/>
          </p:nvSpPr>
          <p:spPr>
            <a:xfrm>
              <a:off x="927872" y="2173797"/>
              <a:ext cx="45425" cy="59379"/>
            </a:xfrm>
            <a:custGeom>
              <a:rect b="b" l="l" r="r" t="t"/>
              <a:pathLst>
                <a:path extrusionOk="0" h="1383" w="1058">
                  <a:moveTo>
                    <a:pt x="551" y="0"/>
                  </a:moveTo>
                  <a:cubicBezTo>
                    <a:pt x="302" y="0"/>
                    <a:pt x="85" y="284"/>
                    <a:pt x="29" y="649"/>
                  </a:cubicBezTo>
                  <a:cubicBezTo>
                    <a:pt x="0" y="1001"/>
                    <a:pt x="176" y="1354"/>
                    <a:pt x="441" y="1383"/>
                  </a:cubicBezTo>
                  <a:cubicBezTo>
                    <a:pt x="735" y="1383"/>
                    <a:pt x="970" y="1089"/>
                    <a:pt x="999" y="737"/>
                  </a:cubicBezTo>
                  <a:cubicBezTo>
                    <a:pt x="1058" y="355"/>
                    <a:pt x="852" y="32"/>
                    <a:pt x="588" y="2"/>
                  </a:cubicBezTo>
                  <a:cubicBezTo>
                    <a:pt x="575"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4"/>
            <p:cNvSpPr/>
            <p:nvPr/>
          </p:nvSpPr>
          <p:spPr>
            <a:xfrm>
              <a:off x="940452" y="2132107"/>
              <a:ext cx="27822" cy="36752"/>
            </a:xfrm>
            <a:custGeom>
              <a:rect b="b" l="l" r="r" t="t"/>
              <a:pathLst>
                <a:path extrusionOk="0" h="856" w="648">
                  <a:moveTo>
                    <a:pt x="321" y="1"/>
                  </a:moveTo>
                  <a:cubicBezTo>
                    <a:pt x="182" y="1"/>
                    <a:pt x="30" y="168"/>
                    <a:pt x="30" y="386"/>
                  </a:cubicBezTo>
                  <a:cubicBezTo>
                    <a:pt x="1" y="621"/>
                    <a:pt x="118" y="856"/>
                    <a:pt x="295" y="856"/>
                  </a:cubicBezTo>
                  <a:cubicBezTo>
                    <a:pt x="442" y="856"/>
                    <a:pt x="618" y="679"/>
                    <a:pt x="618" y="444"/>
                  </a:cubicBezTo>
                  <a:cubicBezTo>
                    <a:pt x="647" y="209"/>
                    <a:pt x="530" y="4"/>
                    <a:pt x="353" y="4"/>
                  </a:cubicBezTo>
                  <a:cubicBezTo>
                    <a:pt x="343" y="2"/>
                    <a:pt x="332" y="1"/>
                    <a:pt x="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4"/>
            <p:cNvSpPr/>
            <p:nvPr/>
          </p:nvSpPr>
          <p:spPr>
            <a:xfrm>
              <a:off x="1011080" y="2146104"/>
              <a:ext cx="36624" cy="48087"/>
            </a:xfrm>
            <a:custGeom>
              <a:rect b="b" l="l" r="r" t="t"/>
              <a:pathLst>
                <a:path extrusionOk="0" h="1120" w="853">
                  <a:moveTo>
                    <a:pt x="471" y="1"/>
                  </a:moveTo>
                  <a:cubicBezTo>
                    <a:pt x="265" y="1"/>
                    <a:pt x="60" y="236"/>
                    <a:pt x="30" y="530"/>
                  </a:cubicBezTo>
                  <a:cubicBezTo>
                    <a:pt x="1" y="853"/>
                    <a:pt x="148" y="1117"/>
                    <a:pt x="383" y="1117"/>
                  </a:cubicBezTo>
                  <a:cubicBezTo>
                    <a:pt x="395" y="1119"/>
                    <a:pt x="406" y="1120"/>
                    <a:pt x="418" y="1120"/>
                  </a:cubicBezTo>
                  <a:cubicBezTo>
                    <a:pt x="611" y="1120"/>
                    <a:pt x="796" y="895"/>
                    <a:pt x="824" y="618"/>
                  </a:cubicBezTo>
                  <a:cubicBezTo>
                    <a:pt x="853" y="295"/>
                    <a:pt x="70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4"/>
            <p:cNvSpPr/>
            <p:nvPr/>
          </p:nvSpPr>
          <p:spPr>
            <a:xfrm>
              <a:off x="978321" y="2172509"/>
              <a:ext cx="30312" cy="39371"/>
            </a:xfrm>
            <a:custGeom>
              <a:rect b="b" l="l" r="r" t="t"/>
              <a:pathLst>
                <a:path extrusionOk="0" h="917" w="706">
                  <a:moveTo>
                    <a:pt x="348" y="0"/>
                  </a:moveTo>
                  <a:cubicBezTo>
                    <a:pt x="187" y="0"/>
                    <a:pt x="57" y="194"/>
                    <a:pt x="30" y="414"/>
                  </a:cubicBezTo>
                  <a:cubicBezTo>
                    <a:pt x="0" y="679"/>
                    <a:pt x="118" y="914"/>
                    <a:pt x="294" y="914"/>
                  </a:cubicBezTo>
                  <a:cubicBezTo>
                    <a:pt x="305" y="915"/>
                    <a:pt x="317" y="916"/>
                    <a:pt x="328" y="916"/>
                  </a:cubicBezTo>
                  <a:cubicBezTo>
                    <a:pt x="492" y="916"/>
                    <a:pt x="648" y="722"/>
                    <a:pt x="676" y="502"/>
                  </a:cubicBezTo>
                  <a:cubicBezTo>
                    <a:pt x="705" y="238"/>
                    <a:pt x="558" y="32"/>
                    <a:pt x="382" y="3"/>
                  </a:cubicBezTo>
                  <a:cubicBezTo>
                    <a:pt x="371" y="1"/>
                    <a:pt x="360"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4"/>
            <p:cNvSpPr/>
            <p:nvPr/>
          </p:nvSpPr>
          <p:spPr>
            <a:xfrm>
              <a:off x="1048949" y="2171350"/>
              <a:ext cx="26534" cy="34262"/>
            </a:xfrm>
            <a:custGeom>
              <a:rect b="b" l="l" r="r" t="t"/>
              <a:pathLst>
                <a:path extrusionOk="0" h="798" w="618">
                  <a:moveTo>
                    <a:pt x="353" y="0"/>
                  </a:moveTo>
                  <a:cubicBezTo>
                    <a:pt x="206" y="0"/>
                    <a:pt x="59" y="147"/>
                    <a:pt x="30" y="382"/>
                  </a:cubicBezTo>
                  <a:cubicBezTo>
                    <a:pt x="0" y="588"/>
                    <a:pt x="118" y="794"/>
                    <a:pt x="294" y="794"/>
                  </a:cubicBezTo>
                  <a:cubicBezTo>
                    <a:pt x="307" y="796"/>
                    <a:pt x="319" y="797"/>
                    <a:pt x="332" y="797"/>
                  </a:cubicBezTo>
                  <a:cubicBezTo>
                    <a:pt x="465" y="797"/>
                    <a:pt x="590" y="656"/>
                    <a:pt x="617" y="441"/>
                  </a:cubicBezTo>
                  <a:cubicBezTo>
                    <a:pt x="617" y="206"/>
                    <a:pt x="529" y="3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4"/>
            <p:cNvSpPr/>
            <p:nvPr/>
          </p:nvSpPr>
          <p:spPr>
            <a:xfrm>
              <a:off x="1057750" y="2205397"/>
              <a:ext cx="44223" cy="58177"/>
            </a:xfrm>
            <a:custGeom>
              <a:rect b="b" l="l" r="r" t="t"/>
              <a:pathLst>
                <a:path extrusionOk="0" h="1355" w="1030">
                  <a:moveTo>
                    <a:pt x="588" y="1"/>
                  </a:moveTo>
                  <a:cubicBezTo>
                    <a:pt x="324" y="1"/>
                    <a:pt x="89" y="265"/>
                    <a:pt x="30" y="618"/>
                  </a:cubicBezTo>
                  <a:cubicBezTo>
                    <a:pt x="1" y="999"/>
                    <a:pt x="177" y="1323"/>
                    <a:pt x="442" y="1352"/>
                  </a:cubicBezTo>
                  <a:cubicBezTo>
                    <a:pt x="454" y="1353"/>
                    <a:pt x="466" y="1354"/>
                    <a:pt x="478" y="1354"/>
                  </a:cubicBezTo>
                  <a:cubicBezTo>
                    <a:pt x="727" y="1354"/>
                    <a:pt x="944" y="1071"/>
                    <a:pt x="1000" y="735"/>
                  </a:cubicBezTo>
                  <a:cubicBezTo>
                    <a:pt x="1029" y="353"/>
                    <a:pt x="853" y="30"/>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4"/>
            <p:cNvSpPr/>
            <p:nvPr/>
          </p:nvSpPr>
          <p:spPr>
            <a:xfrm>
              <a:off x="1108242" y="2195222"/>
              <a:ext cx="44180" cy="56975"/>
            </a:xfrm>
            <a:custGeom>
              <a:rect b="b" l="l" r="r" t="t"/>
              <a:pathLst>
                <a:path extrusionOk="0" h="1327" w="1029">
                  <a:moveTo>
                    <a:pt x="548" y="0"/>
                  </a:moveTo>
                  <a:cubicBezTo>
                    <a:pt x="300" y="0"/>
                    <a:pt x="87" y="257"/>
                    <a:pt x="59" y="620"/>
                  </a:cubicBezTo>
                  <a:cubicBezTo>
                    <a:pt x="0" y="972"/>
                    <a:pt x="206" y="1295"/>
                    <a:pt x="470" y="1325"/>
                  </a:cubicBezTo>
                  <a:cubicBezTo>
                    <a:pt x="481" y="1326"/>
                    <a:pt x="492" y="1327"/>
                    <a:pt x="503" y="1327"/>
                  </a:cubicBezTo>
                  <a:cubicBezTo>
                    <a:pt x="729" y="1327"/>
                    <a:pt x="971" y="1044"/>
                    <a:pt x="999" y="708"/>
                  </a:cubicBezTo>
                  <a:cubicBezTo>
                    <a:pt x="1028" y="326"/>
                    <a:pt x="852" y="3"/>
                    <a:pt x="588" y="3"/>
                  </a:cubicBezTo>
                  <a:cubicBezTo>
                    <a:pt x="574" y="1"/>
                    <a:pt x="561"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4"/>
            <p:cNvSpPr/>
            <p:nvPr/>
          </p:nvSpPr>
          <p:spPr>
            <a:xfrm>
              <a:off x="1003524" y="2200288"/>
              <a:ext cx="49246" cy="64531"/>
            </a:xfrm>
            <a:custGeom>
              <a:rect b="b" l="l" r="r" t="t"/>
              <a:pathLst>
                <a:path extrusionOk="0" h="1503" w="1147">
                  <a:moveTo>
                    <a:pt x="610" y="0"/>
                  </a:moveTo>
                  <a:cubicBezTo>
                    <a:pt x="331" y="0"/>
                    <a:pt x="86" y="313"/>
                    <a:pt x="30" y="707"/>
                  </a:cubicBezTo>
                  <a:cubicBezTo>
                    <a:pt x="1" y="1118"/>
                    <a:pt x="206" y="1471"/>
                    <a:pt x="500" y="1500"/>
                  </a:cubicBezTo>
                  <a:cubicBezTo>
                    <a:pt x="513" y="1502"/>
                    <a:pt x="525" y="1502"/>
                    <a:pt x="537" y="1502"/>
                  </a:cubicBezTo>
                  <a:cubicBezTo>
                    <a:pt x="816" y="1502"/>
                    <a:pt x="1061" y="1189"/>
                    <a:pt x="1117" y="795"/>
                  </a:cubicBezTo>
                  <a:cubicBezTo>
                    <a:pt x="1146" y="384"/>
                    <a:pt x="941" y="61"/>
                    <a:pt x="647" y="2"/>
                  </a:cubicBezTo>
                  <a:cubicBezTo>
                    <a:pt x="635" y="1"/>
                    <a:pt x="622" y="0"/>
                    <a:pt x="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4"/>
            <p:cNvSpPr/>
            <p:nvPr/>
          </p:nvSpPr>
          <p:spPr>
            <a:xfrm>
              <a:off x="963165" y="2219179"/>
              <a:ext cx="35378" cy="49418"/>
            </a:xfrm>
            <a:custGeom>
              <a:rect b="b" l="l" r="r" t="t"/>
              <a:pathLst>
                <a:path extrusionOk="0" h="1151" w="824">
                  <a:moveTo>
                    <a:pt x="406" y="0"/>
                  </a:moveTo>
                  <a:cubicBezTo>
                    <a:pt x="210" y="0"/>
                    <a:pt x="1" y="227"/>
                    <a:pt x="1" y="532"/>
                  </a:cubicBezTo>
                  <a:cubicBezTo>
                    <a:pt x="1" y="855"/>
                    <a:pt x="118" y="1119"/>
                    <a:pt x="353" y="1149"/>
                  </a:cubicBezTo>
                  <a:cubicBezTo>
                    <a:pt x="366" y="1150"/>
                    <a:pt x="380" y="1151"/>
                    <a:pt x="393" y="1151"/>
                  </a:cubicBezTo>
                  <a:cubicBezTo>
                    <a:pt x="614" y="1151"/>
                    <a:pt x="823" y="925"/>
                    <a:pt x="823" y="620"/>
                  </a:cubicBezTo>
                  <a:cubicBezTo>
                    <a:pt x="823" y="297"/>
                    <a:pt x="676" y="3"/>
                    <a:pt x="441" y="3"/>
                  </a:cubicBezTo>
                  <a:cubicBezTo>
                    <a:pt x="430" y="1"/>
                    <a:pt x="41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4"/>
            <p:cNvSpPr/>
            <p:nvPr/>
          </p:nvSpPr>
          <p:spPr>
            <a:xfrm>
              <a:off x="937962" y="2272161"/>
              <a:ext cx="49204" cy="64531"/>
            </a:xfrm>
            <a:custGeom>
              <a:rect b="b" l="l" r="r" t="t"/>
              <a:pathLst>
                <a:path extrusionOk="0" h="1503" w="1146">
                  <a:moveTo>
                    <a:pt x="606" y="1"/>
                  </a:moveTo>
                  <a:cubicBezTo>
                    <a:pt x="329" y="1"/>
                    <a:pt x="87" y="287"/>
                    <a:pt x="59" y="708"/>
                  </a:cubicBezTo>
                  <a:cubicBezTo>
                    <a:pt x="0" y="1148"/>
                    <a:pt x="206" y="1472"/>
                    <a:pt x="500" y="1501"/>
                  </a:cubicBezTo>
                  <a:cubicBezTo>
                    <a:pt x="513" y="1502"/>
                    <a:pt x="526" y="1503"/>
                    <a:pt x="540" y="1503"/>
                  </a:cubicBezTo>
                  <a:cubicBezTo>
                    <a:pt x="817" y="1503"/>
                    <a:pt x="1060" y="1216"/>
                    <a:pt x="1116" y="796"/>
                  </a:cubicBezTo>
                  <a:cubicBezTo>
                    <a:pt x="1146" y="385"/>
                    <a:pt x="940" y="61"/>
                    <a:pt x="646" y="3"/>
                  </a:cubicBezTo>
                  <a:cubicBezTo>
                    <a:pt x="633" y="1"/>
                    <a:pt x="619" y="1"/>
                    <a:pt x="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4"/>
            <p:cNvSpPr/>
            <p:nvPr/>
          </p:nvSpPr>
          <p:spPr>
            <a:xfrm>
              <a:off x="1023703" y="2263188"/>
              <a:ext cx="59336" cy="76038"/>
            </a:xfrm>
            <a:custGeom>
              <a:rect b="b" l="l" r="r" t="t"/>
              <a:pathLst>
                <a:path extrusionOk="0" h="1771" w="1382">
                  <a:moveTo>
                    <a:pt x="717" y="0"/>
                  </a:moveTo>
                  <a:cubicBezTo>
                    <a:pt x="369" y="0"/>
                    <a:pt x="87" y="363"/>
                    <a:pt x="60" y="829"/>
                  </a:cubicBezTo>
                  <a:cubicBezTo>
                    <a:pt x="1" y="1299"/>
                    <a:pt x="236" y="1739"/>
                    <a:pt x="588" y="1769"/>
                  </a:cubicBezTo>
                  <a:cubicBezTo>
                    <a:pt x="601" y="1770"/>
                    <a:pt x="614" y="1770"/>
                    <a:pt x="626" y="1770"/>
                  </a:cubicBezTo>
                  <a:cubicBezTo>
                    <a:pt x="938" y="1770"/>
                    <a:pt x="1266" y="1426"/>
                    <a:pt x="1323" y="946"/>
                  </a:cubicBezTo>
                  <a:cubicBezTo>
                    <a:pt x="1381" y="447"/>
                    <a:pt x="1146" y="35"/>
                    <a:pt x="794" y="6"/>
                  </a:cubicBezTo>
                  <a:cubicBezTo>
                    <a:pt x="768" y="2"/>
                    <a:pt x="742" y="0"/>
                    <a:pt x="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4"/>
            <p:cNvSpPr/>
            <p:nvPr/>
          </p:nvSpPr>
          <p:spPr>
            <a:xfrm>
              <a:off x="988410" y="2265807"/>
              <a:ext cx="32802" cy="43193"/>
            </a:xfrm>
            <a:custGeom>
              <a:rect b="b" l="l" r="r" t="t"/>
              <a:pathLst>
                <a:path extrusionOk="0" h="1006" w="764">
                  <a:moveTo>
                    <a:pt x="402" y="1"/>
                  </a:moveTo>
                  <a:cubicBezTo>
                    <a:pt x="213" y="1"/>
                    <a:pt x="57" y="199"/>
                    <a:pt x="30" y="474"/>
                  </a:cubicBezTo>
                  <a:cubicBezTo>
                    <a:pt x="0" y="738"/>
                    <a:pt x="147" y="973"/>
                    <a:pt x="353" y="1003"/>
                  </a:cubicBezTo>
                  <a:cubicBezTo>
                    <a:pt x="364" y="1004"/>
                    <a:pt x="375" y="1005"/>
                    <a:pt x="387" y="1005"/>
                  </a:cubicBezTo>
                  <a:cubicBezTo>
                    <a:pt x="554" y="1005"/>
                    <a:pt x="735" y="808"/>
                    <a:pt x="735" y="533"/>
                  </a:cubicBezTo>
                  <a:cubicBezTo>
                    <a:pt x="764" y="268"/>
                    <a:pt x="646" y="4"/>
                    <a:pt x="441" y="4"/>
                  </a:cubicBezTo>
                  <a:cubicBezTo>
                    <a:pt x="428" y="2"/>
                    <a:pt x="415" y="1"/>
                    <a:pt x="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4"/>
            <p:cNvSpPr/>
            <p:nvPr/>
          </p:nvSpPr>
          <p:spPr>
            <a:xfrm>
              <a:off x="1086774" y="2262157"/>
              <a:ext cx="32845" cy="44180"/>
            </a:xfrm>
            <a:custGeom>
              <a:rect b="b" l="l" r="r" t="t"/>
              <a:pathLst>
                <a:path extrusionOk="0" h="1029" w="765">
                  <a:moveTo>
                    <a:pt x="441" y="1"/>
                  </a:moveTo>
                  <a:cubicBezTo>
                    <a:pt x="236" y="1"/>
                    <a:pt x="59" y="206"/>
                    <a:pt x="30" y="471"/>
                  </a:cubicBezTo>
                  <a:cubicBezTo>
                    <a:pt x="1" y="764"/>
                    <a:pt x="148" y="1029"/>
                    <a:pt x="324" y="1029"/>
                  </a:cubicBezTo>
                  <a:cubicBezTo>
                    <a:pt x="529" y="1029"/>
                    <a:pt x="706" y="823"/>
                    <a:pt x="735" y="559"/>
                  </a:cubicBezTo>
                  <a:cubicBezTo>
                    <a:pt x="764" y="265"/>
                    <a:pt x="647" y="30"/>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4"/>
            <p:cNvSpPr/>
            <p:nvPr/>
          </p:nvSpPr>
          <p:spPr>
            <a:xfrm>
              <a:off x="979566" y="2317586"/>
              <a:ext cx="51780" cy="68310"/>
            </a:xfrm>
            <a:custGeom>
              <a:rect b="b" l="l" r="r" t="t"/>
              <a:pathLst>
                <a:path extrusionOk="0" h="1591" w="1206">
                  <a:moveTo>
                    <a:pt x="636" y="0"/>
                  </a:moveTo>
                  <a:cubicBezTo>
                    <a:pt x="331" y="0"/>
                    <a:pt x="86" y="315"/>
                    <a:pt x="30" y="737"/>
                  </a:cubicBezTo>
                  <a:cubicBezTo>
                    <a:pt x="1" y="1177"/>
                    <a:pt x="206" y="1559"/>
                    <a:pt x="529" y="1589"/>
                  </a:cubicBezTo>
                  <a:cubicBezTo>
                    <a:pt x="541" y="1590"/>
                    <a:pt x="552" y="1590"/>
                    <a:pt x="564" y="1590"/>
                  </a:cubicBezTo>
                  <a:cubicBezTo>
                    <a:pt x="846" y="1590"/>
                    <a:pt x="1118" y="1249"/>
                    <a:pt x="1146" y="854"/>
                  </a:cubicBezTo>
                  <a:cubicBezTo>
                    <a:pt x="1205" y="414"/>
                    <a:pt x="970" y="32"/>
                    <a:pt x="676" y="2"/>
                  </a:cubicBezTo>
                  <a:cubicBezTo>
                    <a:pt x="663" y="1"/>
                    <a:pt x="649" y="0"/>
                    <a:pt x="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4"/>
            <p:cNvSpPr/>
            <p:nvPr/>
          </p:nvSpPr>
          <p:spPr>
            <a:xfrm>
              <a:off x="1030014" y="2345365"/>
              <a:ext cx="66893" cy="88446"/>
            </a:xfrm>
            <a:custGeom>
              <a:rect b="b" l="l" r="r" t="t"/>
              <a:pathLst>
                <a:path extrusionOk="0" h="2060" w="1558">
                  <a:moveTo>
                    <a:pt x="841" y="0"/>
                  </a:moveTo>
                  <a:cubicBezTo>
                    <a:pt x="447" y="0"/>
                    <a:pt x="116" y="402"/>
                    <a:pt x="59" y="942"/>
                  </a:cubicBezTo>
                  <a:cubicBezTo>
                    <a:pt x="1" y="1529"/>
                    <a:pt x="265" y="1999"/>
                    <a:pt x="676" y="2058"/>
                  </a:cubicBezTo>
                  <a:cubicBezTo>
                    <a:pt x="690" y="2059"/>
                    <a:pt x="704" y="2059"/>
                    <a:pt x="718" y="2059"/>
                  </a:cubicBezTo>
                  <a:cubicBezTo>
                    <a:pt x="1111" y="2059"/>
                    <a:pt x="1442" y="1656"/>
                    <a:pt x="1499" y="1089"/>
                  </a:cubicBezTo>
                  <a:cubicBezTo>
                    <a:pt x="1558" y="530"/>
                    <a:pt x="1293" y="31"/>
                    <a:pt x="882" y="2"/>
                  </a:cubicBezTo>
                  <a:cubicBezTo>
                    <a:pt x="868" y="1"/>
                    <a:pt x="854"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4"/>
            <p:cNvSpPr/>
            <p:nvPr/>
          </p:nvSpPr>
          <p:spPr>
            <a:xfrm>
              <a:off x="1036326" y="2441196"/>
              <a:ext cx="54270" cy="70843"/>
            </a:xfrm>
            <a:custGeom>
              <a:rect b="b" l="l" r="r" t="t"/>
              <a:pathLst>
                <a:path extrusionOk="0" h="1650" w="1264">
                  <a:moveTo>
                    <a:pt x="697" y="1"/>
                  </a:moveTo>
                  <a:cubicBezTo>
                    <a:pt x="387" y="1"/>
                    <a:pt x="88" y="343"/>
                    <a:pt x="59" y="766"/>
                  </a:cubicBezTo>
                  <a:cubicBezTo>
                    <a:pt x="1" y="1236"/>
                    <a:pt x="236" y="1618"/>
                    <a:pt x="559" y="1647"/>
                  </a:cubicBezTo>
                  <a:cubicBezTo>
                    <a:pt x="571" y="1649"/>
                    <a:pt x="584" y="1649"/>
                    <a:pt x="596" y="1649"/>
                  </a:cubicBezTo>
                  <a:cubicBezTo>
                    <a:pt x="904" y="1649"/>
                    <a:pt x="1178" y="1307"/>
                    <a:pt x="1234" y="884"/>
                  </a:cubicBezTo>
                  <a:cubicBezTo>
                    <a:pt x="1264" y="443"/>
                    <a:pt x="1058" y="32"/>
                    <a:pt x="735" y="2"/>
                  </a:cubicBezTo>
                  <a:cubicBezTo>
                    <a:pt x="722" y="1"/>
                    <a:pt x="710"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4"/>
            <p:cNvSpPr/>
            <p:nvPr/>
          </p:nvSpPr>
          <p:spPr>
            <a:xfrm>
              <a:off x="994722" y="2413417"/>
              <a:ext cx="42892" cy="56889"/>
            </a:xfrm>
            <a:custGeom>
              <a:rect b="b" l="l" r="r" t="t"/>
              <a:pathLst>
                <a:path extrusionOk="0" h="1325" w="999">
                  <a:moveTo>
                    <a:pt x="522" y="1"/>
                  </a:moveTo>
                  <a:cubicBezTo>
                    <a:pt x="300" y="1"/>
                    <a:pt x="85" y="257"/>
                    <a:pt x="29" y="620"/>
                  </a:cubicBezTo>
                  <a:cubicBezTo>
                    <a:pt x="0" y="972"/>
                    <a:pt x="176" y="1296"/>
                    <a:pt x="441" y="1325"/>
                  </a:cubicBezTo>
                  <a:cubicBezTo>
                    <a:pt x="705" y="1325"/>
                    <a:pt x="940" y="1061"/>
                    <a:pt x="970" y="708"/>
                  </a:cubicBezTo>
                  <a:cubicBezTo>
                    <a:pt x="999" y="326"/>
                    <a:pt x="823" y="32"/>
                    <a:pt x="558" y="3"/>
                  </a:cubicBezTo>
                  <a:cubicBezTo>
                    <a:pt x="546" y="1"/>
                    <a:pt x="534"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4"/>
            <p:cNvSpPr/>
            <p:nvPr/>
          </p:nvSpPr>
          <p:spPr>
            <a:xfrm>
              <a:off x="1066595" y="1983423"/>
              <a:ext cx="160233" cy="616804"/>
            </a:xfrm>
            <a:custGeom>
              <a:rect b="b" l="l" r="r" t="t"/>
              <a:pathLst>
                <a:path extrusionOk="0" h="14366" w="3732">
                  <a:moveTo>
                    <a:pt x="3732" y="0"/>
                  </a:moveTo>
                  <a:lnTo>
                    <a:pt x="1146" y="5964"/>
                  </a:lnTo>
                  <a:cubicBezTo>
                    <a:pt x="764" y="6728"/>
                    <a:pt x="500" y="7550"/>
                    <a:pt x="324" y="8373"/>
                  </a:cubicBezTo>
                  <a:cubicBezTo>
                    <a:pt x="236" y="8931"/>
                    <a:pt x="177" y="9489"/>
                    <a:pt x="206" y="10018"/>
                  </a:cubicBezTo>
                  <a:cubicBezTo>
                    <a:pt x="177" y="11340"/>
                    <a:pt x="1" y="12926"/>
                    <a:pt x="177" y="14219"/>
                  </a:cubicBezTo>
                  <a:lnTo>
                    <a:pt x="794" y="14366"/>
                  </a:lnTo>
                  <a:cubicBezTo>
                    <a:pt x="1381" y="14101"/>
                    <a:pt x="1793" y="13896"/>
                    <a:pt x="2263" y="12926"/>
                  </a:cubicBezTo>
                  <a:cubicBezTo>
                    <a:pt x="3467" y="10429"/>
                    <a:pt x="3320" y="4671"/>
                    <a:pt x="3467" y="2850"/>
                  </a:cubicBezTo>
                  <a:cubicBezTo>
                    <a:pt x="3555" y="1880"/>
                    <a:pt x="3643" y="940"/>
                    <a:pt x="3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4"/>
            <p:cNvSpPr/>
            <p:nvPr/>
          </p:nvSpPr>
          <p:spPr>
            <a:xfrm>
              <a:off x="891291" y="2105745"/>
              <a:ext cx="225795" cy="499119"/>
            </a:xfrm>
            <a:custGeom>
              <a:rect b="b" l="l" r="r" t="t"/>
              <a:pathLst>
                <a:path extrusionOk="0" h="11625" w="5259">
                  <a:moveTo>
                    <a:pt x="294" y="1"/>
                  </a:moveTo>
                  <a:cubicBezTo>
                    <a:pt x="88" y="1587"/>
                    <a:pt x="0" y="3174"/>
                    <a:pt x="88" y="4789"/>
                  </a:cubicBezTo>
                  <a:cubicBezTo>
                    <a:pt x="176" y="6405"/>
                    <a:pt x="411" y="8050"/>
                    <a:pt x="1087" y="9372"/>
                  </a:cubicBezTo>
                  <a:cubicBezTo>
                    <a:pt x="1621" y="10416"/>
                    <a:pt x="2813" y="11624"/>
                    <a:pt x="4159" y="11624"/>
                  </a:cubicBezTo>
                  <a:cubicBezTo>
                    <a:pt x="4518" y="11624"/>
                    <a:pt x="4888" y="11538"/>
                    <a:pt x="5259" y="11341"/>
                  </a:cubicBezTo>
                  <a:lnTo>
                    <a:pt x="4260" y="10136"/>
                  </a:lnTo>
                  <a:cubicBezTo>
                    <a:pt x="2879" y="8491"/>
                    <a:pt x="1498" y="3673"/>
                    <a:pt x="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4"/>
            <p:cNvSpPr/>
            <p:nvPr/>
          </p:nvSpPr>
          <p:spPr>
            <a:xfrm>
              <a:off x="948051" y="2260912"/>
              <a:ext cx="175347" cy="344425"/>
            </a:xfrm>
            <a:custGeom>
              <a:rect b="b" l="l" r="r" t="t"/>
              <a:pathLst>
                <a:path extrusionOk="0" h="8022" w="4084">
                  <a:moveTo>
                    <a:pt x="646" y="0"/>
                  </a:moveTo>
                  <a:lnTo>
                    <a:pt x="646" y="0"/>
                  </a:lnTo>
                  <a:cubicBezTo>
                    <a:pt x="940" y="617"/>
                    <a:pt x="764" y="1322"/>
                    <a:pt x="558" y="1969"/>
                  </a:cubicBezTo>
                  <a:cubicBezTo>
                    <a:pt x="206" y="2938"/>
                    <a:pt x="29" y="3966"/>
                    <a:pt x="0" y="5024"/>
                  </a:cubicBezTo>
                  <a:cubicBezTo>
                    <a:pt x="29" y="6052"/>
                    <a:pt x="470" y="7139"/>
                    <a:pt x="1351" y="7697"/>
                  </a:cubicBezTo>
                  <a:lnTo>
                    <a:pt x="1910" y="7903"/>
                  </a:lnTo>
                  <a:cubicBezTo>
                    <a:pt x="2178" y="7981"/>
                    <a:pt x="2455" y="8021"/>
                    <a:pt x="2733" y="8021"/>
                  </a:cubicBezTo>
                  <a:cubicBezTo>
                    <a:pt x="3184" y="8021"/>
                    <a:pt x="3636" y="7915"/>
                    <a:pt x="4054" y="7697"/>
                  </a:cubicBezTo>
                  <a:cubicBezTo>
                    <a:pt x="4084" y="7051"/>
                    <a:pt x="3496" y="6698"/>
                    <a:pt x="3143" y="6170"/>
                  </a:cubicBezTo>
                  <a:cubicBezTo>
                    <a:pt x="2791" y="5611"/>
                    <a:pt x="2350" y="5141"/>
                    <a:pt x="2027" y="4583"/>
                  </a:cubicBezTo>
                  <a:cubicBezTo>
                    <a:pt x="1733" y="4025"/>
                    <a:pt x="1528" y="3437"/>
                    <a:pt x="1410" y="2850"/>
                  </a:cubicBezTo>
                  <a:cubicBezTo>
                    <a:pt x="1263" y="1851"/>
                    <a:pt x="1381" y="705"/>
                    <a:pt x="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4"/>
            <p:cNvSpPr/>
            <p:nvPr/>
          </p:nvSpPr>
          <p:spPr>
            <a:xfrm>
              <a:off x="1245720" y="2689361"/>
              <a:ext cx="309046" cy="719376"/>
            </a:xfrm>
            <a:custGeom>
              <a:rect b="b" l="l" r="r" t="t"/>
              <a:pathLst>
                <a:path extrusionOk="0" h="16755" w="7198">
                  <a:moveTo>
                    <a:pt x="5848" y="1"/>
                  </a:moveTo>
                  <a:cubicBezTo>
                    <a:pt x="5517" y="1"/>
                    <a:pt x="5147" y="247"/>
                    <a:pt x="4906" y="509"/>
                  </a:cubicBezTo>
                  <a:cubicBezTo>
                    <a:pt x="3849" y="1684"/>
                    <a:pt x="3202" y="3153"/>
                    <a:pt x="2674" y="4622"/>
                  </a:cubicBezTo>
                  <a:cubicBezTo>
                    <a:pt x="1381" y="7912"/>
                    <a:pt x="500" y="11320"/>
                    <a:pt x="0" y="14816"/>
                  </a:cubicBezTo>
                  <a:lnTo>
                    <a:pt x="1675" y="16755"/>
                  </a:lnTo>
                  <a:cubicBezTo>
                    <a:pt x="3614" y="15756"/>
                    <a:pt x="4818" y="13729"/>
                    <a:pt x="5582" y="11673"/>
                  </a:cubicBezTo>
                  <a:cubicBezTo>
                    <a:pt x="6875" y="8206"/>
                    <a:pt x="7198" y="4446"/>
                    <a:pt x="6493" y="803"/>
                  </a:cubicBezTo>
                  <a:cubicBezTo>
                    <a:pt x="6463" y="538"/>
                    <a:pt x="6346" y="303"/>
                    <a:pt x="6169" y="98"/>
                  </a:cubicBezTo>
                  <a:cubicBezTo>
                    <a:pt x="6072" y="30"/>
                    <a:pt x="5962" y="1"/>
                    <a:pt x="5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4"/>
            <p:cNvSpPr/>
            <p:nvPr/>
          </p:nvSpPr>
          <p:spPr>
            <a:xfrm>
              <a:off x="1482850" y="2680430"/>
              <a:ext cx="37869" cy="27521"/>
            </a:xfrm>
            <a:custGeom>
              <a:rect b="b" l="l" r="r" t="t"/>
              <a:pathLst>
                <a:path extrusionOk="0" h="641" w="882">
                  <a:moveTo>
                    <a:pt x="342" y="1"/>
                  </a:moveTo>
                  <a:cubicBezTo>
                    <a:pt x="210" y="1"/>
                    <a:pt x="99" y="67"/>
                    <a:pt x="59" y="188"/>
                  </a:cubicBezTo>
                  <a:cubicBezTo>
                    <a:pt x="0" y="335"/>
                    <a:pt x="147" y="511"/>
                    <a:pt x="353" y="600"/>
                  </a:cubicBezTo>
                  <a:cubicBezTo>
                    <a:pt x="407" y="627"/>
                    <a:pt x="465" y="640"/>
                    <a:pt x="521" y="640"/>
                  </a:cubicBezTo>
                  <a:cubicBezTo>
                    <a:pt x="648" y="640"/>
                    <a:pt x="771" y="574"/>
                    <a:pt x="852" y="453"/>
                  </a:cubicBezTo>
                  <a:cubicBezTo>
                    <a:pt x="881" y="306"/>
                    <a:pt x="764" y="100"/>
                    <a:pt x="529" y="41"/>
                  </a:cubicBezTo>
                  <a:cubicBezTo>
                    <a:pt x="465" y="14"/>
                    <a:pt x="402"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4"/>
            <p:cNvSpPr/>
            <p:nvPr/>
          </p:nvSpPr>
          <p:spPr>
            <a:xfrm>
              <a:off x="1450048" y="2697432"/>
              <a:ext cx="35593" cy="26019"/>
            </a:xfrm>
            <a:custGeom>
              <a:rect b="b" l="l" r="r" t="t"/>
              <a:pathLst>
                <a:path extrusionOk="0" h="606" w="829">
                  <a:moveTo>
                    <a:pt x="334" y="1"/>
                  </a:moveTo>
                  <a:cubicBezTo>
                    <a:pt x="269" y="1"/>
                    <a:pt x="211" y="33"/>
                    <a:pt x="177" y="115"/>
                  </a:cubicBezTo>
                  <a:cubicBezTo>
                    <a:pt x="59" y="204"/>
                    <a:pt x="0" y="409"/>
                    <a:pt x="88" y="556"/>
                  </a:cubicBezTo>
                  <a:cubicBezTo>
                    <a:pt x="155" y="589"/>
                    <a:pt x="221" y="606"/>
                    <a:pt x="284" y="606"/>
                  </a:cubicBezTo>
                  <a:cubicBezTo>
                    <a:pt x="389" y="606"/>
                    <a:pt x="485" y="560"/>
                    <a:pt x="559" y="468"/>
                  </a:cubicBezTo>
                  <a:cubicBezTo>
                    <a:pt x="829" y="355"/>
                    <a:pt x="546"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4"/>
            <p:cNvSpPr/>
            <p:nvPr/>
          </p:nvSpPr>
          <p:spPr>
            <a:xfrm>
              <a:off x="1475250" y="2709282"/>
              <a:ext cx="31600" cy="34133"/>
            </a:xfrm>
            <a:custGeom>
              <a:rect b="b" l="l" r="r" t="t"/>
              <a:pathLst>
                <a:path extrusionOk="0" h="795" w="736">
                  <a:moveTo>
                    <a:pt x="448" y="1"/>
                  </a:moveTo>
                  <a:cubicBezTo>
                    <a:pt x="315" y="1"/>
                    <a:pt x="162" y="110"/>
                    <a:pt x="89" y="280"/>
                  </a:cubicBezTo>
                  <a:cubicBezTo>
                    <a:pt x="1" y="486"/>
                    <a:pt x="60" y="721"/>
                    <a:pt x="207" y="779"/>
                  </a:cubicBezTo>
                  <a:cubicBezTo>
                    <a:pt x="232" y="790"/>
                    <a:pt x="259" y="795"/>
                    <a:pt x="288" y="795"/>
                  </a:cubicBezTo>
                  <a:cubicBezTo>
                    <a:pt x="422" y="795"/>
                    <a:pt x="574" y="685"/>
                    <a:pt x="647" y="515"/>
                  </a:cubicBezTo>
                  <a:cubicBezTo>
                    <a:pt x="735" y="339"/>
                    <a:pt x="677" y="133"/>
                    <a:pt x="530" y="16"/>
                  </a:cubicBezTo>
                  <a:cubicBezTo>
                    <a:pt x="504" y="5"/>
                    <a:pt x="47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4"/>
            <p:cNvSpPr/>
            <p:nvPr/>
          </p:nvSpPr>
          <p:spPr>
            <a:xfrm>
              <a:off x="1506808" y="2711944"/>
              <a:ext cx="26534" cy="32072"/>
            </a:xfrm>
            <a:custGeom>
              <a:rect b="b" l="l" r="r" t="t"/>
              <a:pathLst>
                <a:path extrusionOk="0" h="747" w="618">
                  <a:moveTo>
                    <a:pt x="294" y="1"/>
                  </a:moveTo>
                  <a:cubicBezTo>
                    <a:pt x="274" y="1"/>
                    <a:pt x="255" y="5"/>
                    <a:pt x="235" y="12"/>
                  </a:cubicBezTo>
                  <a:cubicBezTo>
                    <a:pt x="88" y="42"/>
                    <a:pt x="0" y="218"/>
                    <a:pt x="30" y="424"/>
                  </a:cubicBezTo>
                  <a:cubicBezTo>
                    <a:pt x="88" y="629"/>
                    <a:pt x="235" y="747"/>
                    <a:pt x="382" y="747"/>
                  </a:cubicBezTo>
                  <a:cubicBezTo>
                    <a:pt x="529" y="717"/>
                    <a:pt x="617" y="541"/>
                    <a:pt x="588" y="336"/>
                  </a:cubicBezTo>
                  <a:cubicBezTo>
                    <a:pt x="537" y="157"/>
                    <a:pt x="420"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4"/>
            <p:cNvSpPr/>
            <p:nvPr/>
          </p:nvSpPr>
          <p:spPr>
            <a:xfrm>
              <a:off x="1423557" y="2723537"/>
              <a:ext cx="26534" cy="25804"/>
            </a:xfrm>
            <a:custGeom>
              <a:rect b="b" l="l" r="r" t="t"/>
              <a:pathLst>
                <a:path extrusionOk="0" h="601" w="618">
                  <a:moveTo>
                    <a:pt x="389" y="0"/>
                  </a:moveTo>
                  <a:cubicBezTo>
                    <a:pt x="289" y="0"/>
                    <a:pt x="181" y="70"/>
                    <a:pt x="118" y="154"/>
                  </a:cubicBezTo>
                  <a:cubicBezTo>
                    <a:pt x="0" y="271"/>
                    <a:pt x="0" y="447"/>
                    <a:pt x="118" y="565"/>
                  </a:cubicBezTo>
                  <a:cubicBezTo>
                    <a:pt x="151" y="590"/>
                    <a:pt x="189" y="601"/>
                    <a:pt x="229" y="601"/>
                  </a:cubicBezTo>
                  <a:cubicBezTo>
                    <a:pt x="328" y="601"/>
                    <a:pt x="437" y="532"/>
                    <a:pt x="500" y="447"/>
                  </a:cubicBezTo>
                  <a:cubicBezTo>
                    <a:pt x="617" y="330"/>
                    <a:pt x="617" y="124"/>
                    <a:pt x="500" y="36"/>
                  </a:cubicBezTo>
                  <a:cubicBezTo>
                    <a:pt x="467" y="11"/>
                    <a:pt x="428"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4"/>
            <p:cNvSpPr/>
            <p:nvPr/>
          </p:nvSpPr>
          <p:spPr>
            <a:xfrm>
              <a:off x="1495430" y="2746507"/>
              <a:ext cx="18977" cy="27779"/>
            </a:xfrm>
            <a:custGeom>
              <a:rect b="b" l="l" r="r" t="t"/>
              <a:pathLst>
                <a:path extrusionOk="0" h="647" w="442">
                  <a:moveTo>
                    <a:pt x="236" y="1"/>
                  </a:moveTo>
                  <a:cubicBezTo>
                    <a:pt x="89" y="1"/>
                    <a:pt x="1" y="147"/>
                    <a:pt x="1" y="324"/>
                  </a:cubicBezTo>
                  <a:cubicBezTo>
                    <a:pt x="1" y="500"/>
                    <a:pt x="118" y="647"/>
                    <a:pt x="236" y="647"/>
                  </a:cubicBezTo>
                  <a:cubicBezTo>
                    <a:pt x="353" y="647"/>
                    <a:pt x="442" y="500"/>
                    <a:pt x="442" y="324"/>
                  </a:cubicBezTo>
                  <a:cubicBezTo>
                    <a:pt x="442" y="147"/>
                    <a:pt x="353"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4"/>
            <p:cNvSpPr/>
            <p:nvPr/>
          </p:nvSpPr>
          <p:spPr>
            <a:xfrm>
              <a:off x="1518142" y="2751359"/>
              <a:ext cx="24001" cy="29453"/>
            </a:xfrm>
            <a:custGeom>
              <a:rect b="b" l="l" r="r" t="t"/>
              <a:pathLst>
                <a:path extrusionOk="0" h="686" w="559">
                  <a:moveTo>
                    <a:pt x="251" y="1"/>
                  </a:moveTo>
                  <a:cubicBezTo>
                    <a:pt x="236" y="1"/>
                    <a:pt x="221" y="2"/>
                    <a:pt x="206" y="5"/>
                  </a:cubicBezTo>
                  <a:cubicBezTo>
                    <a:pt x="59" y="5"/>
                    <a:pt x="1" y="211"/>
                    <a:pt x="30" y="387"/>
                  </a:cubicBezTo>
                  <a:cubicBezTo>
                    <a:pt x="56" y="572"/>
                    <a:pt x="178" y="685"/>
                    <a:pt x="308" y="685"/>
                  </a:cubicBezTo>
                  <a:cubicBezTo>
                    <a:pt x="323" y="685"/>
                    <a:pt x="338" y="684"/>
                    <a:pt x="353" y="681"/>
                  </a:cubicBezTo>
                  <a:cubicBezTo>
                    <a:pt x="471" y="681"/>
                    <a:pt x="559" y="475"/>
                    <a:pt x="530" y="299"/>
                  </a:cubicBezTo>
                  <a:cubicBezTo>
                    <a:pt x="503" y="114"/>
                    <a:pt x="38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4"/>
            <p:cNvSpPr/>
            <p:nvPr/>
          </p:nvSpPr>
          <p:spPr>
            <a:xfrm>
              <a:off x="1448759" y="2731866"/>
              <a:ext cx="24044" cy="25589"/>
            </a:xfrm>
            <a:custGeom>
              <a:rect b="b" l="l" r="r" t="t"/>
              <a:pathLst>
                <a:path extrusionOk="0" h="596" w="560">
                  <a:moveTo>
                    <a:pt x="334" y="0"/>
                  </a:moveTo>
                  <a:cubicBezTo>
                    <a:pt x="235" y="0"/>
                    <a:pt x="129" y="79"/>
                    <a:pt x="60" y="195"/>
                  </a:cubicBezTo>
                  <a:cubicBezTo>
                    <a:pt x="1" y="312"/>
                    <a:pt x="30" y="488"/>
                    <a:pt x="118" y="577"/>
                  </a:cubicBezTo>
                  <a:cubicBezTo>
                    <a:pt x="144" y="589"/>
                    <a:pt x="170" y="595"/>
                    <a:pt x="197" y="595"/>
                  </a:cubicBezTo>
                  <a:cubicBezTo>
                    <a:pt x="296" y="595"/>
                    <a:pt x="402" y="516"/>
                    <a:pt x="471" y="400"/>
                  </a:cubicBezTo>
                  <a:cubicBezTo>
                    <a:pt x="559" y="283"/>
                    <a:pt x="530" y="107"/>
                    <a:pt x="412" y="18"/>
                  </a:cubicBezTo>
                  <a:cubicBezTo>
                    <a:pt x="387" y="6"/>
                    <a:pt x="361"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4"/>
            <p:cNvSpPr/>
            <p:nvPr/>
          </p:nvSpPr>
          <p:spPr>
            <a:xfrm>
              <a:off x="1465161" y="2748482"/>
              <a:ext cx="26534" cy="29797"/>
            </a:xfrm>
            <a:custGeom>
              <a:rect b="b" l="l" r="r" t="t"/>
              <a:pathLst>
                <a:path extrusionOk="0" h="694" w="618">
                  <a:moveTo>
                    <a:pt x="345" y="0"/>
                  </a:moveTo>
                  <a:cubicBezTo>
                    <a:pt x="222" y="0"/>
                    <a:pt x="109" y="128"/>
                    <a:pt x="60" y="278"/>
                  </a:cubicBezTo>
                  <a:cubicBezTo>
                    <a:pt x="1" y="425"/>
                    <a:pt x="60" y="601"/>
                    <a:pt x="236" y="689"/>
                  </a:cubicBezTo>
                  <a:cubicBezTo>
                    <a:pt x="248" y="692"/>
                    <a:pt x="260" y="694"/>
                    <a:pt x="273" y="694"/>
                  </a:cubicBezTo>
                  <a:cubicBezTo>
                    <a:pt x="383" y="694"/>
                    <a:pt x="506" y="583"/>
                    <a:pt x="559" y="425"/>
                  </a:cubicBezTo>
                  <a:cubicBezTo>
                    <a:pt x="618" y="248"/>
                    <a:pt x="559" y="72"/>
                    <a:pt x="412" y="13"/>
                  </a:cubicBezTo>
                  <a:cubicBezTo>
                    <a:pt x="390" y="4"/>
                    <a:pt x="367" y="0"/>
                    <a:pt x="3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4"/>
            <p:cNvSpPr/>
            <p:nvPr/>
          </p:nvSpPr>
          <p:spPr>
            <a:xfrm>
              <a:off x="1403377" y="2752776"/>
              <a:ext cx="31557" cy="32888"/>
            </a:xfrm>
            <a:custGeom>
              <a:rect b="b" l="l" r="r" t="t"/>
              <a:pathLst>
                <a:path extrusionOk="0" h="766" w="735">
                  <a:moveTo>
                    <a:pt x="448" y="1"/>
                  </a:moveTo>
                  <a:cubicBezTo>
                    <a:pt x="322" y="1"/>
                    <a:pt x="185" y="101"/>
                    <a:pt x="118" y="237"/>
                  </a:cubicBezTo>
                  <a:cubicBezTo>
                    <a:pt x="0" y="413"/>
                    <a:pt x="30" y="618"/>
                    <a:pt x="206" y="736"/>
                  </a:cubicBezTo>
                  <a:cubicBezTo>
                    <a:pt x="233" y="756"/>
                    <a:pt x="265" y="766"/>
                    <a:pt x="298" y="766"/>
                  </a:cubicBezTo>
                  <a:cubicBezTo>
                    <a:pt x="412" y="766"/>
                    <a:pt x="549" y="659"/>
                    <a:pt x="617" y="501"/>
                  </a:cubicBezTo>
                  <a:cubicBezTo>
                    <a:pt x="735" y="354"/>
                    <a:pt x="705" y="148"/>
                    <a:pt x="559" y="31"/>
                  </a:cubicBezTo>
                  <a:cubicBezTo>
                    <a:pt x="524" y="10"/>
                    <a:pt x="48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4"/>
            <p:cNvSpPr/>
            <p:nvPr/>
          </p:nvSpPr>
          <p:spPr>
            <a:xfrm>
              <a:off x="1487873" y="2778064"/>
              <a:ext cx="26534" cy="37869"/>
            </a:xfrm>
            <a:custGeom>
              <a:rect b="b" l="l" r="r" t="t"/>
              <a:pathLst>
                <a:path extrusionOk="0" h="882" w="618">
                  <a:moveTo>
                    <a:pt x="294" y="0"/>
                  </a:moveTo>
                  <a:cubicBezTo>
                    <a:pt x="118" y="0"/>
                    <a:pt x="1" y="206"/>
                    <a:pt x="1" y="441"/>
                  </a:cubicBezTo>
                  <a:cubicBezTo>
                    <a:pt x="1" y="676"/>
                    <a:pt x="148" y="881"/>
                    <a:pt x="294" y="881"/>
                  </a:cubicBezTo>
                  <a:cubicBezTo>
                    <a:pt x="471" y="881"/>
                    <a:pt x="618" y="676"/>
                    <a:pt x="618" y="441"/>
                  </a:cubicBezTo>
                  <a:cubicBezTo>
                    <a:pt x="618" y="206"/>
                    <a:pt x="471" y="0"/>
                    <a:pt x="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4"/>
            <p:cNvSpPr/>
            <p:nvPr/>
          </p:nvSpPr>
          <p:spPr>
            <a:xfrm>
              <a:off x="1519430" y="2789270"/>
              <a:ext cx="30312" cy="36924"/>
            </a:xfrm>
            <a:custGeom>
              <a:rect b="b" l="l" r="r" t="t"/>
              <a:pathLst>
                <a:path extrusionOk="0" h="860" w="706">
                  <a:moveTo>
                    <a:pt x="327" y="0"/>
                  </a:moveTo>
                  <a:cubicBezTo>
                    <a:pt x="316" y="0"/>
                    <a:pt x="305" y="1"/>
                    <a:pt x="294" y="3"/>
                  </a:cubicBezTo>
                  <a:cubicBezTo>
                    <a:pt x="118" y="33"/>
                    <a:pt x="0" y="238"/>
                    <a:pt x="59" y="503"/>
                  </a:cubicBezTo>
                  <a:cubicBezTo>
                    <a:pt x="86" y="718"/>
                    <a:pt x="236" y="859"/>
                    <a:pt x="396" y="859"/>
                  </a:cubicBezTo>
                  <a:cubicBezTo>
                    <a:pt x="411" y="859"/>
                    <a:pt x="426" y="858"/>
                    <a:pt x="441" y="855"/>
                  </a:cubicBezTo>
                  <a:cubicBezTo>
                    <a:pt x="588" y="826"/>
                    <a:pt x="705" y="620"/>
                    <a:pt x="646" y="385"/>
                  </a:cubicBezTo>
                  <a:cubicBezTo>
                    <a:pt x="619" y="168"/>
                    <a:pt x="466" y="0"/>
                    <a:pt x="3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4"/>
            <p:cNvSpPr/>
            <p:nvPr/>
          </p:nvSpPr>
          <p:spPr>
            <a:xfrm>
              <a:off x="1432401" y="2762264"/>
              <a:ext cx="29024" cy="32888"/>
            </a:xfrm>
            <a:custGeom>
              <a:rect b="b" l="l" r="r" t="t"/>
              <a:pathLst>
                <a:path extrusionOk="0" h="766" w="676">
                  <a:moveTo>
                    <a:pt x="421" y="0"/>
                  </a:moveTo>
                  <a:cubicBezTo>
                    <a:pt x="294" y="0"/>
                    <a:pt x="161" y="110"/>
                    <a:pt x="88" y="280"/>
                  </a:cubicBezTo>
                  <a:cubicBezTo>
                    <a:pt x="0" y="427"/>
                    <a:pt x="29" y="632"/>
                    <a:pt x="176" y="750"/>
                  </a:cubicBezTo>
                  <a:cubicBezTo>
                    <a:pt x="202" y="760"/>
                    <a:pt x="229" y="765"/>
                    <a:pt x="256" y="765"/>
                  </a:cubicBezTo>
                  <a:cubicBezTo>
                    <a:pt x="383" y="765"/>
                    <a:pt x="515" y="660"/>
                    <a:pt x="588" y="515"/>
                  </a:cubicBezTo>
                  <a:cubicBezTo>
                    <a:pt x="676" y="339"/>
                    <a:pt x="646" y="133"/>
                    <a:pt x="499" y="16"/>
                  </a:cubicBezTo>
                  <a:cubicBezTo>
                    <a:pt x="474" y="5"/>
                    <a:pt x="447" y="0"/>
                    <a:pt x="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4"/>
            <p:cNvSpPr/>
            <p:nvPr/>
          </p:nvSpPr>
          <p:spPr>
            <a:xfrm>
              <a:off x="1450048" y="2786394"/>
              <a:ext cx="32845" cy="38856"/>
            </a:xfrm>
            <a:custGeom>
              <a:rect b="b" l="l" r="r" t="t"/>
              <a:pathLst>
                <a:path extrusionOk="0" h="905" w="765">
                  <a:moveTo>
                    <a:pt x="430" y="0"/>
                  </a:moveTo>
                  <a:cubicBezTo>
                    <a:pt x="279" y="0"/>
                    <a:pt x="136" y="160"/>
                    <a:pt x="59" y="364"/>
                  </a:cubicBezTo>
                  <a:cubicBezTo>
                    <a:pt x="0" y="629"/>
                    <a:pt x="88" y="864"/>
                    <a:pt x="265" y="893"/>
                  </a:cubicBezTo>
                  <a:cubicBezTo>
                    <a:pt x="288" y="901"/>
                    <a:pt x="312" y="904"/>
                    <a:pt x="335" y="904"/>
                  </a:cubicBezTo>
                  <a:cubicBezTo>
                    <a:pt x="493" y="904"/>
                    <a:pt x="654" y="745"/>
                    <a:pt x="705" y="540"/>
                  </a:cubicBezTo>
                  <a:cubicBezTo>
                    <a:pt x="764" y="276"/>
                    <a:pt x="676" y="41"/>
                    <a:pt x="500" y="12"/>
                  </a:cubicBezTo>
                  <a:cubicBezTo>
                    <a:pt x="477" y="4"/>
                    <a:pt x="453"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4"/>
            <p:cNvSpPr/>
            <p:nvPr/>
          </p:nvSpPr>
          <p:spPr>
            <a:xfrm>
              <a:off x="1383198" y="2788626"/>
              <a:ext cx="38470" cy="35078"/>
            </a:xfrm>
            <a:custGeom>
              <a:rect b="b" l="l" r="r" t="t"/>
              <a:pathLst>
                <a:path extrusionOk="0" h="817" w="896">
                  <a:moveTo>
                    <a:pt x="518" y="1"/>
                  </a:moveTo>
                  <a:cubicBezTo>
                    <a:pt x="379" y="1"/>
                    <a:pt x="211" y="90"/>
                    <a:pt x="118" y="253"/>
                  </a:cubicBezTo>
                  <a:cubicBezTo>
                    <a:pt x="0" y="430"/>
                    <a:pt x="30" y="665"/>
                    <a:pt x="206" y="812"/>
                  </a:cubicBezTo>
                  <a:cubicBezTo>
                    <a:pt x="227" y="815"/>
                    <a:pt x="248" y="816"/>
                    <a:pt x="269" y="816"/>
                  </a:cubicBezTo>
                  <a:cubicBezTo>
                    <a:pt x="646" y="816"/>
                    <a:pt x="896" y="325"/>
                    <a:pt x="617" y="18"/>
                  </a:cubicBezTo>
                  <a:cubicBezTo>
                    <a:pt x="587" y="6"/>
                    <a:pt x="554"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4"/>
            <p:cNvSpPr/>
            <p:nvPr/>
          </p:nvSpPr>
          <p:spPr>
            <a:xfrm>
              <a:off x="1497963" y="2819540"/>
              <a:ext cx="25289" cy="32974"/>
            </a:xfrm>
            <a:custGeom>
              <a:rect b="b" l="l" r="r" t="t"/>
              <a:pathLst>
                <a:path extrusionOk="0" h="768" w="589">
                  <a:moveTo>
                    <a:pt x="292" y="0"/>
                  </a:moveTo>
                  <a:cubicBezTo>
                    <a:pt x="160" y="0"/>
                    <a:pt x="57" y="166"/>
                    <a:pt x="30" y="356"/>
                  </a:cubicBezTo>
                  <a:cubicBezTo>
                    <a:pt x="1" y="591"/>
                    <a:pt x="118" y="738"/>
                    <a:pt x="265" y="767"/>
                  </a:cubicBezTo>
                  <a:cubicBezTo>
                    <a:pt x="412" y="767"/>
                    <a:pt x="559" y="620"/>
                    <a:pt x="559" y="385"/>
                  </a:cubicBezTo>
                  <a:cubicBezTo>
                    <a:pt x="588" y="180"/>
                    <a:pt x="471" y="4"/>
                    <a:pt x="324" y="4"/>
                  </a:cubicBezTo>
                  <a:cubicBezTo>
                    <a:pt x="313" y="1"/>
                    <a:pt x="302" y="0"/>
                    <a:pt x="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4"/>
            <p:cNvSpPr/>
            <p:nvPr/>
          </p:nvSpPr>
          <p:spPr>
            <a:xfrm>
              <a:off x="1523209" y="2836069"/>
              <a:ext cx="26534" cy="37869"/>
            </a:xfrm>
            <a:custGeom>
              <a:rect b="b" l="l" r="r" t="t"/>
              <a:pathLst>
                <a:path extrusionOk="0" h="882" w="618">
                  <a:moveTo>
                    <a:pt x="323" y="0"/>
                  </a:moveTo>
                  <a:cubicBezTo>
                    <a:pt x="147" y="0"/>
                    <a:pt x="0" y="206"/>
                    <a:pt x="0" y="441"/>
                  </a:cubicBezTo>
                  <a:cubicBezTo>
                    <a:pt x="0" y="676"/>
                    <a:pt x="147" y="882"/>
                    <a:pt x="323" y="882"/>
                  </a:cubicBezTo>
                  <a:cubicBezTo>
                    <a:pt x="500" y="882"/>
                    <a:pt x="617" y="676"/>
                    <a:pt x="617" y="441"/>
                  </a:cubicBezTo>
                  <a:cubicBezTo>
                    <a:pt x="617" y="206"/>
                    <a:pt x="470"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4"/>
            <p:cNvSpPr/>
            <p:nvPr/>
          </p:nvSpPr>
          <p:spPr>
            <a:xfrm>
              <a:off x="1413467" y="2797686"/>
              <a:ext cx="36624" cy="41518"/>
            </a:xfrm>
            <a:custGeom>
              <a:rect b="b" l="l" r="r" t="t"/>
              <a:pathLst>
                <a:path extrusionOk="0" h="967" w="853">
                  <a:moveTo>
                    <a:pt x="477" y="0"/>
                  </a:moveTo>
                  <a:cubicBezTo>
                    <a:pt x="317" y="0"/>
                    <a:pt x="139" y="140"/>
                    <a:pt x="89" y="366"/>
                  </a:cubicBezTo>
                  <a:cubicBezTo>
                    <a:pt x="0" y="659"/>
                    <a:pt x="59" y="894"/>
                    <a:pt x="265" y="953"/>
                  </a:cubicBezTo>
                  <a:cubicBezTo>
                    <a:pt x="291" y="962"/>
                    <a:pt x="317" y="966"/>
                    <a:pt x="344" y="966"/>
                  </a:cubicBezTo>
                  <a:cubicBezTo>
                    <a:pt x="499" y="966"/>
                    <a:pt x="660" y="826"/>
                    <a:pt x="735" y="601"/>
                  </a:cubicBezTo>
                  <a:cubicBezTo>
                    <a:pt x="852" y="366"/>
                    <a:pt x="764" y="131"/>
                    <a:pt x="559" y="13"/>
                  </a:cubicBezTo>
                  <a:cubicBezTo>
                    <a:pt x="533" y="4"/>
                    <a:pt x="505"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4"/>
            <p:cNvSpPr/>
            <p:nvPr/>
          </p:nvSpPr>
          <p:spPr>
            <a:xfrm>
              <a:off x="1437425" y="2829672"/>
              <a:ext cx="39157" cy="49461"/>
            </a:xfrm>
            <a:custGeom>
              <a:rect b="b" l="l" r="r" t="t"/>
              <a:pathLst>
                <a:path extrusionOk="0" h="1152" w="912">
                  <a:moveTo>
                    <a:pt x="519" y="0"/>
                  </a:moveTo>
                  <a:cubicBezTo>
                    <a:pt x="301" y="0"/>
                    <a:pt x="115" y="225"/>
                    <a:pt x="59" y="502"/>
                  </a:cubicBezTo>
                  <a:cubicBezTo>
                    <a:pt x="1" y="825"/>
                    <a:pt x="147" y="1119"/>
                    <a:pt x="382" y="1148"/>
                  </a:cubicBezTo>
                  <a:cubicBezTo>
                    <a:pt x="396" y="1150"/>
                    <a:pt x="409" y="1151"/>
                    <a:pt x="422" y="1151"/>
                  </a:cubicBezTo>
                  <a:cubicBezTo>
                    <a:pt x="617" y="1151"/>
                    <a:pt x="827" y="951"/>
                    <a:pt x="882" y="649"/>
                  </a:cubicBezTo>
                  <a:cubicBezTo>
                    <a:pt x="911" y="326"/>
                    <a:pt x="794" y="61"/>
                    <a:pt x="559" y="3"/>
                  </a:cubicBezTo>
                  <a:cubicBezTo>
                    <a:pt x="545" y="1"/>
                    <a:pt x="532" y="0"/>
                    <a:pt x="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4"/>
            <p:cNvSpPr/>
            <p:nvPr/>
          </p:nvSpPr>
          <p:spPr>
            <a:xfrm>
              <a:off x="1476538" y="2818209"/>
              <a:ext cx="18934" cy="24387"/>
            </a:xfrm>
            <a:custGeom>
              <a:rect b="b" l="l" r="r" t="t"/>
              <a:pathLst>
                <a:path extrusionOk="0" h="568" w="441">
                  <a:moveTo>
                    <a:pt x="257" y="1"/>
                  </a:moveTo>
                  <a:cubicBezTo>
                    <a:pt x="153" y="1"/>
                    <a:pt x="56" y="109"/>
                    <a:pt x="30" y="240"/>
                  </a:cubicBezTo>
                  <a:cubicBezTo>
                    <a:pt x="0" y="387"/>
                    <a:pt x="59" y="534"/>
                    <a:pt x="177" y="563"/>
                  </a:cubicBezTo>
                  <a:cubicBezTo>
                    <a:pt x="189" y="566"/>
                    <a:pt x="201" y="568"/>
                    <a:pt x="213" y="568"/>
                  </a:cubicBezTo>
                  <a:cubicBezTo>
                    <a:pt x="317" y="568"/>
                    <a:pt x="412" y="460"/>
                    <a:pt x="412" y="328"/>
                  </a:cubicBezTo>
                  <a:cubicBezTo>
                    <a:pt x="441" y="152"/>
                    <a:pt x="382" y="5"/>
                    <a:pt x="294" y="5"/>
                  </a:cubicBezTo>
                  <a:cubicBezTo>
                    <a:pt x="282" y="2"/>
                    <a:pt x="270"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4"/>
            <p:cNvSpPr/>
            <p:nvPr/>
          </p:nvSpPr>
          <p:spPr>
            <a:xfrm>
              <a:off x="1397066" y="2843497"/>
              <a:ext cx="40402" cy="49504"/>
            </a:xfrm>
            <a:custGeom>
              <a:rect b="b" l="l" r="r" t="t"/>
              <a:pathLst>
                <a:path extrusionOk="0" h="1153" w="941">
                  <a:moveTo>
                    <a:pt x="548" y="1"/>
                  </a:moveTo>
                  <a:cubicBezTo>
                    <a:pt x="353" y="1"/>
                    <a:pt x="142" y="199"/>
                    <a:pt x="59" y="474"/>
                  </a:cubicBezTo>
                  <a:cubicBezTo>
                    <a:pt x="0" y="797"/>
                    <a:pt x="147" y="1091"/>
                    <a:pt x="353" y="1149"/>
                  </a:cubicBezTo>
                  <a:cubicBezTo>
                    <a:pt x="366" y="1151"/>
                    <a:pt x="379" y="1152"/>
                    <a:pt x="393" y="1152"/>
                  </a:cubicBezTo>
                  <a:cubicBezTo>
                    <a:pt x="588" y="1152"/>
                    <a:pt x="799" y="954"/>
                    <a:pt x="882" y="679"/>
                  </a:cubicBezTo>
                  <a:cubicBezTo>
                    <a:pt x="941" y="356"/>
                    <a:pt x="823" y="62"/>
                    <a:pt x="588" y="4"/>
                  </a:cubicBezTo>
                  <a:cubicBezTo>
                    <a:pt x="575" y="2"/>
                    <a:pt x="562"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4"/>
            <p:cNvSpPr/>
            <p:nvPr/>
          </p:nvSpPr>
          <p:spPr>
            <a:xfrm>
              <a:off x="1365551" y="2829200"/>
              <a:ext cx="36581" cy="41518"/>
            </a:xfrm>
            <a:custGeom>
              <a:rect b="b" l="l" r="r" t="t"/>
              <a:pathLst>
                <a:path extrusionOk="0" h="967" w="852">
                  <a:moveTo>
                    <a:pt x="497" y="1"/>
                  </a:moveTo>
                  <a:cubicBezTo>
                    <a:pt x="324" y="1"/>
                    <a:pt x="163" y="141"/>
                    <a:pt x="88" y="366"/>
                  </a:cubicBezTo>
                  <a:cubicBezTo>
                    <a:pt x="0" y="660"/>
                    <a:pt x="88" y="895"/>
                    <a:pt x="264" y="954"/>
                  </a:cubicBezTo>
                  <a:cubicBezTo>
                    <a:pt x="290" y="962"/>
                    <a:pt x="318" y="966"/>
                    <a:pt x="346" y="966"/>
                  </a:cubicBezTo>
                  <a:cubicBezTo>
                    <a:pt x="507" y="966"/>
                    <a:pt x="689" y="826"/>
                    <a:pt x="764" y="601"/>
                  </a:cubicBezTo>
                  <a:cubicBezTo>
                    <a:pt x="852" y="366"/>
                    <a:pt x="764" y="131"/>
                    <a:pt x="588" y="14"/>
                  </a:cubicBezTo>
                  <a:cubicBezTo>
                    <a:pt x="557" y="5"/>
                    <a:pt x="527"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4"/>
            <p:cNvSpPr/>
            <p:nvPr/>
          </p:nvSpPr>
          <p:spPr>
            <a:xfrm>
              <a:off x="1345372" y="2873466"/>
              <a:ext cx="41647" cy="49805"/>
            </a:xfrm>
            <a:custGeom>
              <a:rect b="b" l="l" r="r" t="t"/>
              <a:pathLst>
                <a:path extrusionOk="0" h="1160" w="970">
                  <a:moveTo>
                    <a:pt x="544" y="1"/>
                  </a:moveTo>
                  <a:cubicBezTo>
                    <a:pt x="353" y="1"/>
                    <a:pt x="140" y="195"/>
                    <a:pt x="88" y="481"/>
                  </a:cubicBezTo>
                  <a:cubicBezTo>
                    <a:pt x="0" y="804"/>
                    <a:pt x="118" y="1098"/>
                    <a:pt x="353" y="1156"/>
                  </a:cubicBezTo>
                  <a:cubicBezTo>
                    <a:pt x="366" y="1158"/>
                    <a:pt x="379" y="1159"/>
                    <a:pt x="392" y="1159"/>
                  </a:cubicBezTo>
                  <a:cubicBezTo>
                    <a:pt x="588" y="1159"/>
                    <a:pt x="799" y="961"/>
                    <a:pt x="881" y="686"/>
                  </a:cubicBezTo>
                  <a:cubicBezTo>
                    <a:pt x="969" y="363"/>
                    <a:pt x="852" y="69"/>
                    <a:pt x="617" y="11"/>
                  </a:cubicBezTo>
                  <a:cubicBezTo>
                    <a:pt x="593" y="4"/>
                    <a:pt x="569"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4"/>
            <p:cNvSpPr/>
            <p:nvPr/>
          </p:nvSpPr>
          <p:spPr>
            <a:xfrm>
              <a:off x="1513119" y="2878876"/>
              <a:ext cx="35336" cy="49289"/>
            </a:xfrm>
            <a:custGeom>
              <a:rect b="b" l="l" r="r" t="t"/>
              <a:pathLst>
                <a:path extrusionOk="0" h="1148" w="823">
                  <a:moveTo>
                    <a:pt x="376" y="0"/>
                  </a:moveTo>
                  <a:cubicBezTo>
                    <a:pt x="159" y="0"/>
                    <a:pt x="0" y="254"/>
                    <a:pt x="0" y="560"/>
                  </a:cubicBezTo>
                  <a:cubicBezTo>
                    <a:pt x="0" y="884"/>
                    <a:pt x="176" y="1148"/>
                    <a:pt x="411" y="1148"/>
                  </a:cubicBezTo>
                  <a:cubicBezTo>
                    <a:pt x="617" y="1148"/>
                    <a:pt x="823" y="884"/>
                    <a:pt x="823" y="560"/>
                  </a:cubicBezTo>
                  <a:cubicBezTo>
                    <a:pt x="823" y="237"/>
                    <a:pt x="647" y="2"/>
                    <a:pt x="411" y="2"/>
                  </a:cubicBezTo>
                  <a:cubicBezTo>
                    <a:pt x="399" y="1"/>
                    <a:pt x="388" y="0"/>
                    <a:pt x="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4"/>
            <p:cNvSpPr/>
            <p:nvPr/>
          </p:nvSpPr>
          <p:spPr>
            <a:xfrm>
              <a:off x="1371820" y="2917947"/>
              <a:ext cx="36624" cy="46928"/>
            </a:xfrm>
            <a:custGeom>
              <a:rect b="b" l="l" r="r" t="t"/>
              <a:pathLst>
                <a:path extrusionOk="0" h="1093" w="853">
                  <a:moveTo>
                    <a:pt x="465" y="0"/>
                  </a:moveTo>
                  <a:cubicBezTo>
                    <a:pt x="272" y="0"/>
                    <a:pt x="86" y="225"/>
                    <a:pt x="30" y="502"/>
                  </a:cubicBezTo>
                  <a:cubicBezTo>
                    <a:pt x="1" y="796"/>
                    <a:pt x="118" y="1031"/>
                    <a:pt x="324" y="1090"/>
                  </a:cubicBezTo>
                  <a:cubicBezTo>
                    <a:pt x="337" y="1092"/>
                    <a:pt x="350" y="1093"/>
                    <a:pt x="364" y="1093"/>
                  </a:cubicBezTo>
                  <a:cubicBezTo>
                    <a:pt x="559" y="1093"/>
                    <a:pt x="767" y="895"/>
                    <a:pt x="794" y="620"/>
                  </a:cubicBezTo>
                  <a:cubicBezTo>
                    <a:pt x="853" y="326"/>
                    <a:pt x="706" y="62"/>
                    <a:pt x="500" y="3"/>
                  </a:cubicBezTo>
                  <a:cubicBezTo>
                    <a:pt x="489"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4"/>
            <p:cNvSpPr/>
            <p:nvPr/>
          </p:nvSpPr>
          <p:spPr>
            <a:xfrm>
              <a:off x="1323904" y="2926491"/>
              <a:ext cx="44180" cy="55043"/>
            </a:xfrm>
            <a:custGeom>
              <a:rect b="b" l="l" r="r" t="t"/>
              <a:pathLst>
                <a:path extrusionOk="0" h="1282" w="1029">
                  <a:moveTo>
                    <a:pt x="603" y="1"/>
                  </a:moveTo>
                  <a:cubicBezTo>
                    <a:pt x="389" y="1"/>
                    <a:pt x="168" y="222"/>
                    <a:pt x="89" y="538"/>
                  </a:cubicBezTo>
                  <a:cubicBezTo>
                    <a:pt x="1" y="862"/>
                    <a:pt x="118" y="1214"/>
                    <a:pt x="382" y="1273"/>
                  </a:cubicBezTo>
                  <a:cubicBezTo>
                    <a:pt x="407" y="1279"/>
                    <a:pt x="431" y="1282"/>
                    <a:pt x="456" y="1282"/>
                  </a:cubicBezTo>
                  <a:cubicBezTo>
                    <a:pt x="670" y="1282"/>
                    <a:pt x="891" y="1060"/>
                    <a:pt x="970" y="744"/>
                  </a:cubicBezTo>
                  <a:cubicBezTo>
                    <a:pt x="1029" y="421"/>
                    <a:pt x="911" y="98"/>
                    <a:pt x="676" y="10"/>
                  </a:cubicBezTo>
                  <a:cubicBezTo>
                    <a:pt x="652" y="4"/>
                    <a:pt x="627" y="1"/>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4"/>
            <p:cNvSpPr/>
            <p:nvPr/>
          </p:nvSpPr>
          <p:spPr>
            <a:xfrm>
              <a:off x="1509341" y="2934348"/>
              <a:ext cx="37869" cy="49461"/>
            </a:xfrm>
            <a:custGeom>
              <a:rect b="b" l="l" r="r" t="t"/>
              <a:pathLst>
                <a:path extrusionOk="0" h="1152" w="882">
                  <a:moveTo>
                    <a:pt x="464" y="1"/>
                  </a:moveTo>
                  <a:cubicBezTo>
                    <a:pt x="244" y="1"/>
                    <a:pt x="57" y="253"/>
                    <a:pt x="29" y="532"/>
                  </a:cubicBezTo>
                  <a:cubicBezTo>
                    <a:pt x="0" y="855"/>
                    <a:pt x="176" y="1149"/>
                    <a:pt x="382" y="1149"/>
                  </a:cubicBezTo>
                  <a:cubicBezTo>
                    <a:pt x="395" y="1150"/>
                    <a:pt x="408" y="1151"/>
                    <a:pt x="422" y="1151"/>
                  </a:cubicBezTo>
                  <a:cubicBezTo>
                    <a:pt x="640" y="1151"/>
                    <a:pt x="824" y="925"/>
                    <a:pt x="852" y="620"/>
                  </a:cubicBezTo>
                  <a:cubicBezTo>
                    <a:pt x="881" y="297"/>
                    <a:pt x="735" y="32"/>
                    <a:pt x="499" y="3"/>
                  </a:cubicBezTo>
                  <a:cubicBezTo>
                    <a:pt x="487" y="1"/>
                    <a:pt x="476"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4"/>
            <p:cNvSpPr/>
            <p:nvPr/>
          </p:nvSpPr>
          <p:spPr>
            <a:xfrm>
              <a:off x="1408401" y="2896608"/>
              <a:ext cx="34133" cy="43064"/>
            </a:xfrm>
            <a:custGeom>
              <a:rect b="b" l="l" r="r" t="t"/>
              <a:pathLst>
                <a:path extrusionOk="0" h="1003" w="795">
                  <a:moveTo>
                    <a:pt x="442" y="1"/>
                  </a:moveTo>
                  <a:cubicBezTo>
                    <a:pt x="236" y="1"/>
                    <a:pt x="89" y="206"/>
                    <a:pt x="30" y="471"/>
                  </a:cubicBezTo>
                  <a:cubicBezTo>
                    <a:pt x="1" y="764"/>
                    <a:pt x="177" y="999"/>
                    <a:pt x="353" y="999"/>
                  </a:cubicBezTo>
                  <a:cubicBezTo>
                    <a:pt x="367" y="1001"/>
                    <a:pt x="380" y="1002"/>
                    <a:pt x="392" y="1002"/>
                  </a:cubicBezTo>
                  <a:cubicBezTo>
                    <a:pt x="581" y="1002"/>
                    <a:pt x="737" y="804"/>
                    <a:pt x="765" y="529"/>
                  </a:cubicBezTo>
                  <a:cubicBezTo>
                    <a:pt x="794" y="265"/>
                    <a:pt x="647" y="30"/>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4"/>
            <p:cNvSpPr/>
            <p:nvPr/>
          </p:nvSpPr>
          <p:spPr>
            <a:xfrm>
              <a:off x="1466449" y="2960839"/>
              <a:ext cx="42935" cy="54485"/>
            </a:xfrm>
            <a:custGeom>
              <a:rect b="b" l="l" r="r" t="t"/>
              <a:pathLst>
                <a:path extrusionOk="0" h="1269" w="1000">
                  <a:moveTo>
                    <a:pt x="552" y="1"/>
                  </a:moveTo>
                  <a:cubicBezTo>
                    <a:pt x="329" y="1"/>
                    <a:pt x="115" y="256"/>
                    <a:pt x="59" y="590"/>
                  </a:cubicBezTo>
                  <a:cubicBezTo>
                    <a:pt x="0" y="913"/>
                    <a:pt x="206" y="1237"/>
                    <a:pt x="441" y="1266"/>
                  </a:cubicBezTo>
                  <a:cubicBezTo>
                    <a:pt x="453" y="1268"/>
                    <a:pt x="465" y="1268"/>
                    <a:pt x="477" y="1268"/>
                  </a:cubicBezTo>
                  <a:cubicBezTo>
                    <a:pt x="699" y="1268"/>
                    <a:pt x="914" y="1015"/>
                    <a:pt x="970" y="708"/>
                  </a:cubicBezTo>
                  <a:cubicBezTo>
                    <a:pt x="999" y="355"/>
                    <a:pt x="852" y="32"/>
                    <a:pt x="588" y="3"/>
                  </a:cubicBezTo>
                  <a:cubicBezTo>
                    <a:pt x="576" y="1"/>
                    <a:pt x="564"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4"/>
            <p:cNvSpPr/>
            <p:nvPr/>
          </p:nvSpPr>
          <p:spPr>
            <a:xfrm>
              <a:off x="1400844" y="2950749"/>
              <a:ext cx="36624" cy="46928"/>
            </a:xfrm>
            <a:custGeom>
              <a:rect b="b" l="l" r="r" t="t"/>
              <a:pathLst>
                <a:path extrusionOk="0" h="1093" w="853">
                  <a:moveTo>
                    <a:pt x="465" y="0"/>
                  </a:moveTo>
                  <a:cubicBezTo>
                    <a:pt x="272" y="0"/>
                    <a:pt x="87" y="225"/>
                    <a:pt x="59" y="502"/>
                  </a:cubicBezTo>
                  <a:cubicBezTo>
                    <a:pt x="1" y="796"/>
                    <a:pt x="147" y="1060"/>
                    <a:pt x="353" y="1090"/>
                  </a:cubicBezTo>
                  <a:cubicBezTo>
                    <a:pt x="366" y="1091"/>
                    <a:pt x="380" y="1092"/>
                    <a:pt x="393" y="1092"/>
                  </a:cubicBezTo>
                  <a:cubicBezTo>
                    <a:pt x="611" y="1092"/>
                    <a:pt x="795" y="867"/>
                    <a:pt x="823" y="590"/>
                  </a:cubicBezTo>
                  <a:cubicBezTo>
                    <a:pt x="853" y="297"/>
                    <a:pt x="706" y="32"/>
                    <a:pt x="500" y="3"/>
                  </a:cubicBezTo>
                  <a:cubicBezTo>
                    <a:pt x="488"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4"/>
            <p:cNvSpPr/>
            <p:nvPr/>
          </p:nvSpPr>
          <p:spPr>
            <a:xfrm>
              <a:off x="1351640" y="2970928"/>
              <a:ext cx="46713" cy="58263"/>
            </a:xfrm>
            <a:custGeom>
              <a:rect b="b" l="l" r="r" t="t"/>
              <a:pathLst>
                <a:path extrusionOk="0" h="1357" w="1088">
                  <a:moveTo>
                    <a:pt x="607" y="1"/>
                  </a:moveTo>
                  <a:cubicBezTo>
                    <a:pt x="356" y="1"/>
                    <a:pt x="115" y="257"/>
                    <a:pt x="60" y="620"/>
                  </a:cubicBezTo>
                  <a:cubicBezTo>
                    <a:pt x="1" y="1002"/>
                    <a:pt x="207" y="1325"/>
                    <a:pt x="471" y="1354"/>
                  </a:cubicBezTo>
                  <a:cubicBezTo>
                    <a:pt x="484" y="1356"/>
                    <a:pt x="498" y="1356"/>
                    <a:pt x="511" y="1356"/>
                  </a:cubicBezTo>
                  <a:cubicBezTo>
                    <a:pt x="762" y="1356"/>
                    <a:pt x="1001" y="1100"/>
                    <a:pt x="1029" y="737"/>
                  </a:cubicBezTo>
                  <a:cubicBezTo>
                    <a:pt x="1088" y="355"/>
                    <a:pt x="912" y="32"/>
                    <a:pt x="647" y="3"/>
                  </a:cubicBezTo>
                  <a:cubicBezTo>
                    <a:pt x="634" y="1"/>
                    <a:pt x="620" y="1"/>
                    <a:pt x="6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4"/>
            <p:cNvSpPr/>
            <p:nvPr/>
          </p:nvSpPr>
          <p:spPr>
            <a:xfrm>
              <a:off x="1492940" y="3032755"/>
              <a:ext cx="46713" cy="58220"/>
            </a:xfrm>
            <a:custGeom>
              <a:rect b="b" l="l" r="r" t="t"/>
              <a:pathLst>
                <a:path extrusionOk="0" h="1356" w="1088">
                  <a:moveTo>
                    <a:pt x="602" y="0"/>
                  </a:moveTo>
                  <a:cubicBezTo>
                    <a:pt x="329" y="0"/>
                    <a:pt x="115" y="257"/>
                    <a:pt x="59" y="619"/>
                  </a:cubicBezTo>
                  <a:cubicBezTo>
                    <a:pt x="0" y="1001"/>
                    <a:pt x="176" y="1324"/>
                    <a:pt x="441" y="1354"/>
                  </a:cubicBezTo>
                  <a:cubicBezTo>
                    <a:pt x="456" y="1355"/>
                    <a:pt x="471" y="1356"/>
                    <a:pt x="485" y="1356"/>
                  </a:cubicBezTo>
                  <a:cubicBezTo>
                    <a:pt x="758" y="1356"/>
                    <a:pt x="973" y="1099"/>
                    <a:pt x="1028" y="737"/>
                  </a:cubicBezTo>
                  <a:cubicBezTo>
                    <a:pt x="1087" y="355"/>
                    <a:pt x="911" y="32"/>
                    <a:pt x="646" y="2"/>
                  </a:cubicBezTo>
                  <a:cubicBezTo>
                    <a:pt x="632" y="1"/>
                    <a:pt x="617"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4"/>
            <p:cNvSpPr/>
            <p:nvPr/>
          </p:nvSpPr>
          <p:spPr>
            <a:xfrm>
              <a:off x="1509341" y="2991065"/>
              <a:ext cx="30312" cy="36881"/>
            </a:xfrm>
            <a:custGeom>
              <a:rect b="b" l="l" r="r" t="t"/>
              <a:pathLst>
                <a:path extrusionOk="0" h="859" w="706">
                  <a:moveTo>
                    <a:pt x="373" y="1"/>
                  </a:moveTo>
                  <a:cubicBezTo>
                    <a:pt x="214" y="1"/>
                    <a:pt x="86" y="168"/>
                    <a:pt x="59" y="386"/>
                  </a:cubicBezTo>
                  <a:cubicBezTo>
                    <a:pt x="0" y="621"/>
                    <a:pt x="118" y="826"/>
                    <a:pt x="294" y="856"/>
                  </a:cubicBezTo>
                  <a:cubicBezTo>
                    <a:pt x="307" y="858"/>
                    <a:pt x="320" y="859"/>
                    <a:pt x="332" y="859"/>
                  </a:cubicBezTo>
                  <a:cubicBezTo>
                    <a:pt x="491" y="859"/>
                    <a:pt x="621" y="692"/>
                    <a:pt x="676" y="474"/>
                  </a:cubicBezTo>
                  <a:cubicBezTo>
                    <a:pt x="705" y="239"/>
                    <a:pt x="588" y="33"/>
                    <a:pt x="411" y="4"/>
                  </a:cubicBezTo>
                  <a:cubicBezTo>
                    <a:pt x="398" y="2"/>
                    <a:pt x="386"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4"/>
            <p:cNvSpPr/>
            <p:nvPr/>
          </p:nvSpPr>
          <p:spPr>
            <a:xfrm>
              <a:off x="1427335" y="2988575"/>
              <a:ext cx="37869" cy="46928"/>
            </a:xfrm>
            <a:custGeom>
              <a:rect b="b" l="l" r="r" t="t"/>
              <a:pathLst>
                <a:path extrusionOk="0" h="1093" w="882">
                  <a:moveTo>
                    <a:pt x="461" y="0"/>
                  </a:moveTo>
                  <a:cubicBezTo>
                    <a:pt x="269" y="0"/>
                    <a:pt x="87" y="200"/>
                    <a:pt x="59" y="503"/>
                  </a:cubicBezTo>
                  <a:cubicBezTo>
                    <a:pt x="1" y="796"/>
                    <a:pt x="147" y="1090"/>
                    <a:pt x="382" y="1090"/>
                  </a:cubicBezTo>
                  <a:cubicBezTo>
                    <a:pt x="396" y="1092"/>
                    <a:pt x="409" y="1093"/>
                    <a:pt x="422" y="1093"/>
                  </a:cubicBezTo>
                  <a:cubicBezTo>
                    <a:pt x="613" y="1093"/>
                    <a:pt x="796" y="893"/>
                    <a:pt x="823" y="591"/>
                  </a:cubicBezTo>
                  <a:cubicBezTo>
                    <a:pt x="882" y="297"/>
                    <a:pt x="735" y="32"/>
                    <a:pt x="500" y="3"/>
                  </a:cubicBezTo>
                  <a:cubicBezTo>
                    <a:pt x="487" y="1"/>
                    <a:pt x="474"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4"/>
            <p:cNvSpPr/>
            <p:nvPr/>
          </p:nvSpPr>
          <p:spPr>
            <a:xfrm>
              <a:off x="1462670" y="3021377"/>
              <a:ext cx="27779" cy="39371"/>
            </a:xfrm>
            <a:custGeom>
              <a:rect b="b" l="l" r="r" t="t"/>
              <a:pathLst>
                <a:path extrusionOk="0" h="917" w="647">
                  <a:moveTo>
                    <a:pt x="348" y="0"/>
                  </a:moveTo>
                  <a:cubicBezTo>
                    <a:pt x="184" y="0"/>
                    <a:pt x="28" y="194"/>
                    <a:pt x="0" y="414"/>
                  </a:cubicBezTo>
                  <a:cubicBezTo>
                    <a:pt x="0" y="679"/>
                    <a:pt x="88" y="884"/>
                    <a:pt x="294" y="914"/>
                  </a:cubicBezTo>
                  <a:cubicBezTo>
                    <a:pt x="307" y="916"/>
                    <a:pt x="320" y="917"/>
                    <a:pt x="332" y="917"/>
                  </a:cubicBezTo>
                  <a:cubicBezTo>
                    <a:pt x="495" y="917"/>
                    <a:pt x="646" y="747"/>
                    <a:pt x="646" y="502"/>
                  </a:cubicBezTo>
                  <a:cubicBezTo>
                    <a:pt x="646" y="267"/>
                    <a:pt x="558" y="32"/>
                    <a:pt x="382" y="3"/>
                  </a:cubicBezTo>
                  <a:cubicBezTo>
                    <a:pt x="371" y="1"/>
                    <a:pt x="359"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4"/>
            <p:cNvSpPr/>
            <p:nvPr/>
          </p:nvSpPr>
          <p:spPr>
            <a:xfrm>
              <a:off x="1395821" y="3004933"/>
              <a:ext cx="27779" cy="34262"/>
            </a:xfrm>
            <a:custGeom>
              <a:rect b="b" l="l" r="r" t="t"/>
              <a:pathLst>
                <a:path extrusionOk="0" h="798" w="647">
                  <a:moveTo>
                    <a:pt x="349" y="1"/>
                  </a:moveTo>
                  <a:cubicBezTo>
                    <a:pt x="210" y="1"/>
                    <a:pt x="57" y="166"/>
                    <a:pt x="29" y="357"/>
                  </a:cubicBezTo>
                  <a:cubicBezTo>
                    <a:pt x="0" y="592"/>
                    <a:pt x="118" y="797"/>
                    <a:pt x="264" y="797"/>
                  </a:cubicBezTo>
                  <a:cubicBezTo>
                    <a:pt x="441" y="797"/>
                    <a:pt x="588" y="650"/>
                    <a:pt x="617" y="445"/>
                  </a:cubicBezTo>
                  <a:cubicBezTo>
                    <a:pt x="646" y="210"/>
                    <a:pt x="529" y="33"/>
                    <a:pt x="382" y="4"/>
                  </a:cubicBezTo>
                  <a:cubicBezTo>
                    <a:pt x="371" y="2"/>
                    <a:pt x="360"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4"/>
            <p:cNvSpPr/>
            <p:nvPr/>
          </p:nvSpPr>
          <p:spPr>
            <a:xfrm>
              <a:off x="1361730" y="3033785"/>
              <a:ext cx="42935" cy="57189"/>
            </a:xfrm>
            <a:custGeom>
              <a:rect b="b" l="l" r="r" t="t"/>
              <a:pathLst>
                <a:path extrusionOk="0" h="1332" w="1000">
                  <a:moveTo>
                    <a:pt x="527" y="0"/>
                  </a:moveTo>
                  <a:cubicBezTo>
                    <a:pt x="309" y="0"/>
                    <a:pt x="84" y="273"/>
                    <a:pt x="30" y="595"/>
                  </a:cubicBezTo>
                  <a:cubicBezTo>
                    <a:pt x="1" y="948"/>
                    <a:pt x="148" y="1300"/>
                    <a:pt x="412" y="1330"/>
                  </a:cubicBezTo>
                  <a:cubicBezTo>
                    <a:pt x="426" y="1331"/>
                    <a:pt x="439" y="1332"/>
                    <a:pt x="452" y="1332"/>
                  </a:cubicBezTo>
                  <a:cubicBezTo>
                    <a:pt x="700" y="1332"/>
                    <a:pt x="915" y="1077"/>
                    <a:pt x="970" y="742"/>
                  </a:cubicBezTo>
                  <a:cubicBezTo>
                    <a:pt x="1000" y="360"/>
                    <a:pt x="853" y="37"/>
                    <a:pt x="588" y="8"/>
                  </a:cubicBezTo>
                  <a:cubicBezTo>
                    <a:pt x="568" y="3"/>
                    <a:pt x="548"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4"/>
            <p:cNvSpPr/>
            <p:nvPr/>
          </p:nvSpPr>
          <p:spPr>
            <a:xfrm>
              <a:off x="1313815" y="3011287"/>
              <a:ext cx="45468" cy="58263"/>
            </a:xfrm>
            <a:custGeom>
              <a:rect b="b" l="l" r="r" t="t"/>
              <a:pathLst>
                <a:path extrusionOk="0" h="1357" w="1059">
                  <a:moveTo>
                    <a:pt x="577" y="1"/>
                  </a:moveTo>
                  <a:cubicBezTo>
                    <a:pt x="330" y="1"/>
                    <a:pt x="115" y="257"/>
                    <a:pt x="59" y="620"/>
                  </a:cubicBezTo>
                  <a:cubicBezTo>
                    <a:pt x="1" y="972"/>
                    <a:pt x="177" y="1325"/>
                    <a:pt x="441" y="1354"/>
                  </a:cubicBezTo>
                  <a:cubicBezTo>
                    <a:pt x="455" y="1356"/>
                    <a:pt x="468" y="1356"/>
                    <a:pt x="481" y="1356"/>
                  </a:cubicBezTo>
                  <a:cubicBezTo>
                    <a:pt x="729" y="1356"/>
                    <a:pt x="944" y="1100"/>
                    <a:pt x="999" y="737"/>
                  </a:cubicBezTo>
                  <a:cubicBezTo>
                    <a:pt x="1058" y="385"/>
                    <a:pt x="882" y="62"/>
                    <a:pt x="617" y="3"/>
                  </a:cubicBezTo>
                  <a:cubicBezTo>
                    <a:pt x="604" y="1"/>
                    <a:pt x="591"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4"/>
            <p:cNvSpPr/>
            <p:nvPr/>
          </p:nvSpPr>
          <p:spPr>
            <a:xfrm>
              <a:off x="1408401" y="3040311"/>
              <a:ext cx="50492" cy="64746"/>
            </a:xfrm>
            <a:custGeom>
              <a:rect b="b" l="l" r="r" t="t"/>
              <a:pathLst>
                <a:path extrusionOk="0" h="1508" w="1176">
                  <a:moveTo>
                    <a:pt x="636" y="1"/>
                  </a:moveTo>
                  <a:cubicBezTo>
                    <a:pt x="359" y="1"/>
                    <a:pt x="116" y="286"/>
                    <a:pt x="60" y="678"/>
                  </a:cubicBezTo>
                  <a:cubicBezTo>
                    <a:pt x="1" y="1119"/>
                    <a:pt x="207" y="1471"/>
                    <a:pt x="500" y="1501"/>
                  </a:cubicBezTo>
                  <a:cubicBezTo>
                    <a:pt x="524" y="1505"/>
                    <a:pt x="547" y="1508"/>
                    <a:pt x="570" y="1508"/>
                  </a:cubicBezTo>
                  <a:cubicBezTo>
                    <a:pt x="835" y="1508"/>
                    <a:pt x="1063" y="1204"/>
                    <a:pt x="1117" y="825"/>
                  </a:cubicBezTo>
                  <a:cubicBezTo>
                    <a:pt x="1176" y="414"/>
                    <a:pt x="970" y="61"/>
                    <a:pt x="677" y="3"/>
                  </a:cubicBezTo>
                  <a:cubicBezTo>
                    <a:pt x="663" y="1"/>
                    <a:pt x="65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4"/>
            <p:cNvSpPr/>
            <p:nvPr/>
          </p:nvSpPr>
          <p:spPr>
            <a:xfrm>
              <a:off x="1458849" y="3069292"/>
              <a:ext cx="37912" cy="49461"/>
            </a:xfrm>
            <a:custGeom>
              <a:rect b="b" l="l" r="r" t="t"/>
              <a:pathLst>
                <a:path extrusionOk="0" h="1152" w="883">
                  <a:moveTo>
                    <a:pt x="465" y="1"/>
                  </a:moveTo>
                  <a:cubicBezTo>
                    <a:pt x="272" y="1"/>
                    <a:pt x="86" y="227"/>
                    <a:pt x="30" y="532"/>
                  </a:cubicBezTo>
                  <a:cubicBezTo>
                    <a:pt x="1" y="826"/>
                    <a:pt x="118" y="1120"/>
                    <a:pt x="383" y="1149"/>
                  </a:cubicBezTo>
                  <a:cubicBezTo>
                    <a:pt x="395" y="1151"/>
                    <a:pt x="406" y="1151"/>
                    <a:pt x="418" y="1151"/>
                  </a:cubicBezTo>
                  <a:cubicBezTo>
                    <a:pt x="614" y="1151"/>
                    <a:pt x="825" y="925"/>
                    <a:pt x="853" y="620"/>
                  </a:cubicBezTo>
                  <a:cubicBezTo>
                    <a:pt x="882" y="326"/>
                    <a:pt x="735" y="33"/>
                    <a:pt x="500" y="3"/>
                  </a:cubicBezTo>
                  <a:cubicBezTo>
                    <a:pt x="489" y="2"/>
                    <a:pt x="47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4"/>
            <p:cNvSpPr/>
            <p:nvPr/>
          </p:nvSpPr>
          <p:spPr>
            <a:xfrm>
              <a:off x="1456359" y="3125881"/>
              <a:ext cx="49204" cy="63716"/>
            </a:xfrm>
            <a:custGeom>
              <a:rect b="b" l="l" r="r" t="t"/>
              <a:pathLst>
                <a:path extrusionOk="0" h="1484" w="1146">
                  <a:moveTo>
                    <a:pt x="606" y="0"/>
                  </a:moveTo>
                  <a:cubicBezTo>
                    <a:pt x="337" y="0"/>
                    <a:pt x="86" y="304"/>
                    <a:pt x="59" y="683"/>
                  </a:cubicBezTo>
                  <a:cubicBezTo>
                    <a:pt x="0" y="1094"/>
                    <a:pt x="206" y="1447"/>
                    <a:pt x="470" y="1476"/>
                  </a:cubicBezTo>
                  <a:cubicBezTo>
                    <a:pt x="494" y="1481"/>
                    <a:pt x="517" y="1483"/>
                    <a:pt x="540" y="1483"/>
                  </a:cubicBezTo>
                  <a:cubicBezTo>
                    <a:pt x="809" y="1483"/>
                    <a:pt x="1062" y="1179"/>
                    <a:pt x="1117" y="800"/>
                  </a:cubicBezTo>
                  <a:cubicBezTo>
                    <a:pt x="1146" y="389"/>
                    <a:pt x="970" y="37"/>
                    <a:pt x="676" y="7"/>
                  </a:cubicBezTo>
                  <a:cubicBezTo>
                    <a:pt x="653" y="3"/>
                    <a:pt x="629"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4"/>
            <p:cNvSpPr/>
            <p:nvPr/>
          </p:nvSpPr>
          <p:spPr>
            <a:xfrm>
              <a:off x="1365551" y="3095826"/>
              <a:ext cx="59293" cy="76081"/>
            </a:xfrm>
            <a:custGeom>
              <a:rect b="b" l="l" r="r" t="t"/>
              <a:pathLst>
                <a:path extrusionOk="0" h="1772" w="1381">
                  <a:moveTo>
                    <a:pt x="752" y="0"/>
                  </a:moveTo>
                  <a:cubicBezTo>
                    <a:pt x="416" y="0"/>
                    <a:pt x="115" y="344"/>
                    <a:pt x="59" y="795"/>
                  </a:cubicBezTo>
                  <a:cubicBezTo>
                    <a:pt x="0" y="1295"/>
                    <a:pt x="235" y="1735"/>
                    <a:pt x="588" y="1765"/>
                  </a:cubicBezTo>
                  <a:cubicBezTo>
                    <a:pt x="611" y="1769"/>
                    <a:pt x="635" y="1771"/>
                    <a:pt x="658" y="1771"/>
                  </a:cubicBezTo>
                  <a:cubicBezTo>
                    <a:pt x="957" y="1771"/>
                    <a:pt x="1240" y="1435"/>
                    <a:pt x="1322" y="972"/>
                  </a:cubicBezTo>
                  <a:cubicBezTo>
                    <a:pt x="1381" y="502"/>
                    <a:pt x="1146" y="61"/>
                    <a:pt x="793" y="2"/>
                  </a:cubicBezTo>
                  <a:cubicBezTo>
                    <a:pt x="779" y="1"/>
                    <a:pt x="766"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4"/>
            <p:cNvSpPr/>
            <p:nvPr/>
          </p:nvSpPr>
          <p:spPr>
            <a:xfrm>
              <a:off x="1427335" y="3109651"/>
              <a:ext cx="34090" cy="43150"/>
            </a:xfrm>
            <a:custGeom>
              <a:rect b="b" l="l" r="r" t="t"/>
              <a:pathLst>
                <a:path extrusionOk="0" h="1005" w="794">
                  <a:moveTo>
                    <a:pt x="407" y="1"/>
                  </a:moveTo>
                  <a:cubicBezTo>
                    <a:pt x="239" y="1"/>
                    <a:pt x="57" y="198"/>
                    <a:pt x="30" y="473"/>
                  </a:cubicBezTo>
                  <a:cubicBezTo>
                    <a:pt x="1" y="738"/>
                    <a:pt x="118" y="973"/>
                    <a:pt x="324" y="1002"/>
                  </a:cubicBezTo>
                  <a:cubicBezTo>
                    <a:pt x="335" y="1004"/>
                    <a:pt x="346" y="1005"/>
                    <a:pt x="358" y="1005"/>
                  </a:cubicBezTo>
                  <a:cubicBezTo>
                    <a:pt x="522" y="1005"/>
                    <a:pt x="680" y="809"/>
                    <a:pt x="735" y="562"/>
                  </a:cubicBezTo>
                  <a:cubicBezTo>
                    <a:pt x="794" y="268"/>
                    <a:pt x="647" y="33"/>
                    <a:pt x="441" y="3"/>
                  </a:cubicBezTo>
                  <a:cubicBezTo>
                    <a:pt x="430" y="1"/>
                    <a:pt x="419"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4"/>
            <p:cNvSpPr/>
            <p:nvPr/>
          </p:nvSpPr>
          <p:spPr>
            <a:xfrm>
              <a:off x="1331461" y="3084448"/>
              <a:ext cx="34133" cy="43150"/>
            </a:xfrm>
            <a:custGeom>
              <a:rect b="b" l="l" r="r" t="t"/>
              <a:pathLst>
                <a:path extrusionOk="0" h="1005" w="795">
                  <a:moveTo>
                    <a:pt x="432" y="0"/>
                  </a:moveTo>
                  <a:cubicBezTo>
                    <a:pt x="243" y="0"/>
                    <a:pt x="87" y="198"/>
                    <a:pt x="60" y="473"/>
                  </a:cubicBezTo>
                  <a:cubicBezTo>
                    <a:pt x="1" y="737"/>
                    <a:pt x="148" y="972"/>
                    <a:pt x="324" y="1002"/>
                  </a:cubicBezTo>
                  <a:cubicBezTo>
                    <a:pt x="337" y="1004"/>
                    <a:pt x="350" y="1004"/>
                    <a:pt x="363" y="1004"/>
                  </a:cubicBezTo>
                  <a:cubicBezTo>
                    <a:pt x="555" y="1004"/>
                    <a:pt x="737" y="808"/>
                    <a:pt x="765" y="561"/>
                  </a:cubicBezTo>
                  <a:cubicBezTo>
                    <a:pt x="794" y="267"/>
                    <a:pt x="67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4"/>
            <p:cNvSpPr/>
            <p:nvPr/>
          </p:nvSpPr>
          <p:spPr>
            <a:xfrm>
              <a:off x="1403377" y="3160143"/>
              <a:ext cx="53025" cy="68310"/>
            </a:xfrm>
            <a:custGeom>
              <a:rect b="b" l="l" r="r" t="t"/>
              <a:pathLst>
                <a:path extrusionOk="0" h="1591" w="1235">
                  <a:moveTo>
                    <a:pt x="668" y="1"/>
                  </a:moveTo>
                  <a:cubicBezTo>
                    <a:pt x="387" y="1"/>
                    <a:pt x="115" y="314"/>
                    <a:pt x="59" y="708"/>
                  </a:cubicBezTo>
                  <a:cubicBezTo>
                    <a:pt x="0" y="1148"/>
                    <a:pt x="206" y="1530"/>
                    <a:pt x="500" y="1589"/>
                  </a:cubicBezTo>
                  <a:cubicBezTo>
                    <a:pt x="513" y="1590"/>
                    <a:pt x="527" y="1591"/>
                    <a:pt x="541" y="1591"/>
                  </a:cubicBezTo>
                  <a:cubicBezTo>
                    <a:pt x="847" y="1591"/>
                    <a:pt x="1119" y="1276"/>
                    <a:pt x="1175" y="854"/>
                  </a:cubicBezTo>
                  <a:cubicBezTo>
                    <a:pt x="1234" y="443"/>
                    <a:pt x="1029" y="61"/>
                    <a:pt x="705" y="2"/>
                  </a:cubicBezTo>
                  <a:cubicBezTo>
                    <a:pt x="693" y="1"/>
                    <a:pt x="681"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4"/>
            <p:cNvSpPr/>
            <p:nvPr/>
          </p:nvSpPr>
          <p:spPr>
            <a:xfrm>
              <a:off x="1330216" y="3174054"/>
              <a:ext cx="68138" cy="87373"/>
            </a:xfrm>
            <a:custGeom>
              <a:rect b="b" l="l" r="r" t="t"/>
              <a:pathLst>
                <a:path extrusionOk="0" h="2035" w="1587">
                  <a:moveTo>
                    <a:pt x="873" y="0"/>
                  </a:moveTo>
                  <a:cubicBezTo>
                    <a:pt x="504" y="0"/>
                    <a:pt x="144" y="402"/>
                    <a:pt x="59" y="942"/>
                  </a:cubicBezTo>
                  <a:cubicBezTo>
                    <a:pt x="0" y="1500"/>
                    <a:pt x="265" y="1970"/>
                    <a:pt x="647" y="2029"/>
                  </a:cubicBezTo>
                  <a:cubicBezTo>
                    <a:pt x="673" y="2032"/>
                    <a:pt x="699" y="2034"/>
                    <a:pt x="725" y="2034"/>
                  </a:cubicBezTo>
                  <a:cubicBezTo>
                    <a:pt x="1106" y="2034"/>
                    <a:pt x="1444" y="1640"/>
                    <a:pt x="1499" y="1118"/>
                  </a:cubicBezTo>
                  <a:cubicBezTo>
                    <a:pt x="1587" y="560"/>
                    <a:pt x="1322" y="60"/>
                    <a:pt x="911" y="2"/>
                  </a:cubicBezTo>
                  <a:cubicBezTo>
                    <a:pt x="898" y="1"/>
                    <a:pt x="885"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4"/>
            <p:cNvSpPr/>
            <p:nvPr/>
          </p:nvSpPr>
          <p:spPr>
            <a:xfrm>
              <a:off x="1316348" y="3267352"/>
              <a:ext cx="55515" cy="70843"/>
            </a:xfrm>
            <a:custGeom>
              <a:rect b="b" l="l" r="r" t="t"/>
              <a:pathLst>
                <a:path extrusionOk="0" h="1650" w="1293">
                  <a:moveTo>
                    <a:pt x="694" y="1"/>
                  </a:moveTo>
                  <a:cubicBezTo>
                    <a:pt x="387" y="1"/>
                    <a:pt x="115" y="315"/>
                    <a:pt x="59" y="737"/>
                  </a:cubicBezTo>
                  <a:cubicBezTo>
                    <a:pt x="0" y="1178"/>
                    <a:pt x="206" y="1589"/>
                    <a:pt x="529" y="1648"/>
                  </a:cubicBezTo>
                  <a:cubicBezTo>
                    <a:pt x="543" y="1649"/>
                    <a:pt x="556" y="1650"/>
                    <a:pt x="570" y="1650"/>
                  </a:cubicBezTo>
                  <a:cubicBezTo>
                    <a:pt x="879" y="1650"/>
                    <a:pt x="1178" y="1335"/>
                    <a:pt x="1234" y="913"/>
                  </a:cubicBezTo>
                  <a:cubicBezTo>
                    <a:pt x="1293" y="473"/>
                    <a:pt x="1058" y="61"/>
                    <a:pt x="735" y="3"/>
                  </a:cubicBezTo>
                  <a:cubicBezTo>
                    <a:pt x="721" y="1"/>
                    <a:pt x="707"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4"/>
            <p:cNvSpPr/>
            <p:nvPr/>
          </p:nvSpPr>
          <p:spPr>
            <a:xfrm>
              <a:off x="1376886" y="3249448"/>
              <a:ext cx="42935" cy="57490"/>
            </a:xfrm>
            <a:custGeom>
              <a:rect b="b" l="l" r="r" t="t"/>
              <a:pathLst>
                <a:path extrusionOk="0" h="1339" w="1000">
                  <a:moveTo>
                    <a:pt x="527" y="1"/>
                  </a:moveTo>
                  <a:cubicBezTo>
                    <a:pt x="309" y="1"/>
                    <a:pt x="83" y="274"/>
                    <a:pt x="30" y="596"/>
                  </a:cubicBezTo>
                  <a:cubicBezTo>
                    <a:pt x="0" y="978"/>
                    <a:pt x="147" y="1301"/>
                    <a:pt x="412" y="1330"/>
                  </a:cubicBezTo>
                  <a:cubicBezTo>
                    <a:pt x="436" y="1336"/>
                    <a:pt x="461" y="1338"/>
                    <a:pt x="485" y="1338"/>
                  </a:cubicBezTo>
                  <a:cubicBezTo>
                    <a:pt x="719" y="1338"/>
                    <a:pt x="917" y="1089"/>
                    <a:pt x="970" y="743"/>
                  </a:cubicBezTo>
                  <a:cubicBezTo>
                    <a:pt x="999" y="390"/>
                    <a:pt x="852" y="67"/>
                    <a:pt x="588" y="8"/>
                  </a:cubicBezTo>
                  <a:cubicBezTo>
                    <a:pt x="568" y="3"/>
                    <a:pt x="547"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4"/>
            <p:cNvSpPr/>
            <p:nvPr/>
          </p:nvSpPr>
          <p:spPr>
            <a:xfrm>
              <a:off x="1212918" y="2785621"/>
              <a:ext cx="145077" cy="628182"/>
            </a:xfrm>
            <a:custGeom>
              <a:rect b="b" l="l" r="r" t="t"/>
              <a:pathLst>
                <a:path extrusionOk="0" h="14631" w="3379">
                  <a:moveTo>
                    <a:pt x="1969" y="0"/>
                  </a:moveTo>
                  <a:cubicBezTo>
                    <a:pt x="1822" y="940"/>
                    <a:pt x="1822" y="1910"/>
                    <a:pt x="1557" y="2821"/>
                  </a:cubicBezTo>
                  <a:cubicBezTo>
                    <a:pt x="206" y="7286"/>
                    <a:pt x="0" y="11869"/>
                    <a:pt x="470" y="13073"/>
                  </a:cubicBezTo>
                  <a:cubicBezTo>
                    <a:pt x="970" y="14307"/>
                    <a:pt x="1058" y="14278"/>
                    <a:pt x="1557" y="14630"/>
                  </a:cubicBezTo>
                  <a:lnTo>
                    <a:pt x="2233" y="14630"/>
                  </a:lnTo>
                  <a:cubicBezTo>
                    <a:pt x="2674" y="13426"/>
                    <a:pt x="2850" y="11839"/>
                    <a:pt x="3144" y="10576"/>
                  </a:cubicBezTo>
                  <a:cubicBezTo>
                    <a:pt x="3261" y="10018"/>
                    <a:pt x="3349" y="9489"/>
                    <a:pt x="3379" y="8931"/>
                  </a:cubicBezTo>
                  <a:cubicBezTo>
                    <a:pt x="3379" y="8079"/>
                    <a:pt x="3291" y="7198"/>
                    <a:pt x="3114" y="6375"/>
                  </a:cubicBezTo>
                  <a:cubicBezTo>
                    <a:pt x="2732" y="4260"/>
                    <a:pt x="2351" y="2115"/>
                    <a:pt x="1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4"/>
            <p:cNvSpPr/>
            <p:nvPr/>
          </p:nvSpPr>
          <p:spPr>
            <a:xfrm>
              <a:off x="1267144" y="2977326"/>
              <a:ext cx="315358" cy="451504"/>
            </a:xfrm>
            <a:custGeom>
              <a:rect b="b" l="l" r="r" t="t"/>
              <a:pathLst>
                <a:path extrusionOk="0" h="10516" w="7345">
                  <a:moveTo>
                    <a:pt x="7345" y="1"/>
                  </a:moveTo>
                  <a:lnTo>
                    <a:pt x="7345" y="1"/>
                  </a:lnTo>
                  <a:cubicBezTo>
                    <a:pt x="5377" y="3291"/>
                    <a:pt x="2938" y="7668"/>
                    <a:pt x="1234" y="8961"/>
                  </a:cubicBezTo>
                  <a:lnTo>
                    <a:pt x="1" y="9930"/>
                  </a:lnTo>
                  <a:cubicBezTo>
                    <a:pt x="472" y="10347"/>
                    <a:pt x="996" y="10515"/>
                    <a:pt x="1524" y="10515"/>
                  </a:cubicBezTo>
                  <a:cubicBezTo>
                    <a:pt x="2670" y="10515"/>
                    <a:pt x="3831" y="9716"/>
                    <a:pt x="4495" y="8931"/>
                  </a:cubicBezTo>
                  <a:cubicBezTo>
                    <a:pt x="5435" y="7815"/>
                    <a:pt x="6052" y="6258"/>
                    <a:pt x="6493" y="4701"/>
                  </a:cubicBezTo>
                  <a:cubicBezTo>
                    <a:pt x="6934" y="3173"/>
                    <a:pt x="7227" y="1587"/>
                    <a:pt x="7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4"/>
            <p:cNvSpPr/>
            <p:nvPr/>
          </p:nvSpPr>
          <p:spPr>
            <a:xfrm>
              <a:off x="1262121" y="3112313"/>
              <a:ext cx="215705" cy="318234"/>
            </a:xfrm>
            <a:custGeom>
              <a:rect b="b" l="l" r="r" t="t"/>
              <a:pathLst>
                <a:path extrusionOk="0" h="7412" w="5024">
                  <a:moveTo>
                    <a:pt x="5024" y="0"/>
                  </a:moveTo>
                  <a:cubicBezTo>
                    <a:pt x="4172" y="529"/>
                    <a:pt x="4025" y="1675"/>
                    <a:pt x="3643" y="2585"/>
                  </a:cubicBezTo>
                  <a:cubicBezTo>
                    <a:pt x="3408" y="3143"/>
                    <a:pt x="3085" y="3672"/>
                    <a:pt x="2673" y="4113"/>
                  </a:cubicBezTo>
                  <a:cubicBezTo>
                    <a:pt x="2203" y="4612"/>
                    <a:pt x="1675" y="4994"/>
                    <a:pt x="1205" y="5435"/>
                  </a:cubicBezTo>
                  <a:cubicBezTo>
                    <a:pt x="735" y="5876"/>
                    <a:pt x="118" y="6081"/>
                    <a:pt x="0" y="6698"/>
                  </a:cubicBezTo>
                  <a:cubicBezTo>
                    <a:pt x="507" y="7152"/>
                    <a:pt x="1159" y="7411"/>
                    <a:pt x="1824" y="7411"/>
                  </a:cubicBezTo>
                  <a:cubicBezTo>
                    <a:pt x="1892" y="7411"/>
                    <a:pt x="1960" y="7409"/>
                    <a:pt x="2027" y="7403"/>
                  </a:cubicBezTo>
                  <a:lnTo>
                    <a:pt x="2615" y="7344"/>
                  </a:lnTo>
                  <a:cubicBezTo>
                    <a:pt x="3584" y="6992"/>
                    <a:pt x="4260" y="6022"/>
                    <a:pt x="4524" y="5024"/>
                  </a:cubicBezTo>
                  <a:cubicBezTo>
                    <a:pt x="4759" y="3995"/>
                    <a:pt x="4789" y="2967"/>
                    <a:pt x="4671" y="1910"/>
                  </a:cubicBezTo>
                  <a:cubicBezTo>
                    <a:pt x="4642" y="1263"/>
                    <a:pt x="4612" y="529"/>
                    <a:pt x="5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4"/>
            <p:cNvSpPr/>
            <p:nvPr/>
          </p:nvSpPr>
          <p:spPr>
            <a:xfrm>
              <a:off x="1038859" y="2508733"/>
              <a:ext cx="94629" cy="2457428"/>
            </a:xfrm>
            <a:custGeom>
              <a:rect b="b" l="l" r="r" t="t"/>
              <a:pathLst>
                <a:path extrusionOk="0" h="57236" w="2204">
                  <a:moveTo>
                    <a:pt x="393" y="1"/>
                  </a:moveTo>
                  <a:cubicBezTo>
                    <a:pt x="191" y="1"/>
                    <a:pt x="0" y="133"/>
                    <a:pt x="30" y="398"/>
                  </a:cubicBezTo>
                  <a:cubicBezTo>
                    <a:pt x="705" y="8183"/>
                    <a:pt x="1175" y="15968"/>
                    <a:pt x="1293" y="23753"/>
                  </a:cubicBezTo>
                  <a:cubicBezTo>
                    <a:pt x="1410" y="30627"/>
                    <a:pt x="1264" y="37501"/>
                    <a:pt x="970" y="44376"/>
                  </a:cubicBezTo>
                  <a:cubicBezTo>
                    <a:pt x="793" y="48547"/>
                    <a:pt x="558" y="52690"/>
                    <a:pt x="323" y="56861"/>
                  </a:cubicBezTo>
                  <a:cubicBezTo>
                    <a:pt x="309" y="57111"/>
                    <a:pt x="500" y="57236"/>
                    <a:pt x="698" y="57236"/>
                  </a:cubicBezTo>
                  <a:cubicBezTo>
                    <a:pt x="896" y="57236"/>
                    <a:pt x="1102" y="57111"/>
                    <a:pt x="1117" y="56861"/>
                  </a:cubicBezTo>
                  <a:cubicBezTo>
                    <a:pt x="1528" y="49664"/>
                    <a:pt x="1910" y="42496"/>
                    <a:pt x="2057" y="35298"/>
                  </a:cubicBezTo>
                  <a:cubicBezTo>
                    <a:pt x="2204" y="28247"/>
                    <a:pt x="2115" y="21226"/>
                    <a:pt x="1763" y="14176"/>
                  </a:cubicBezTo>
                  <a:cubicBezTo>
                    <a:pt x="1557" y="9593"/>
                    <a:pt x="1234" y="4980"/>
                    <a:pt x="823" y="398"/>
                  </a:cubicBezTo>
                  <a:cubicBezTo>
                    <a:pt x="808" y="133"/>
                    <a:pt x="595"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4"/>
            <p:cNvSpPr/>
            <p:nvPr/>
          </p:nvSpPr>
          <p:spPr>
            <a:xfrm>
              <a:off x="952044" y="3345923"/>
              <a:ext cx="405435" cy="1618650"/>
            </a:xfrm>
            <a:custGeom>
              <a:rect b="b" l="l" r="r" t="t"/>
              <a:pathLst>
                <a:path extrusionOk="0" h="37700" w="9443">
                  <a:moveTo>
                    <a:pt x="8971" y="1"/>
                  </a:moveTo>
                  <a:cubicBezTo>
                    <a:pt x="8809" y="1"/>
                    <a:pt x="8644" y="87"/>
                    <a:pt x="8573" y="288"/>
                  </a:cubicBezTo>
                  <a:cubicBezTo>
                    <a:pt x="6928" y="5047"/>
                    <a:pt x="5577" y="9953"/>
                    <a:pt x="4490" y="14888"/>
                  </a:cubicBezTo>
                  <a:cubicBezTo>
                    <a:pt x="3491" y="19412"/>
                    <a:pt x="2727" y="23966"/>
                    <a:pt x="1846" y="28520"/>
                  </a:cubicBezTo>
                  <a:cubicBezTo>
                    <a:pt x="1288" y="31399"/>
                    <a:pt x="700" y="34307"/>
                    <a:pt x="54" y="37215"/>
                  </a:cubicBezTo>
                  <a:cubicBezTo>
                    <a:pt x="0" y="37501"/>
                    <a:pt x="261" y="37700"/>
                    <a:pt x="494" y="37700"/>
                  </a:cubicBezTo>
                  <a:cubicBezTo>
                    <a:pt x="645" y="37700"/>
                    <a:pt x="783" y="37617"/>
                    <a:pt x="818" y="37421"/>
                  </a:cubicBezTo>
                  <a:cubicBezTo>
                    <a:pt x="2933" y="27961"/>
                    <a:pt x="4226" y="18326"/>
                    <a:pt x="6752" y="8954"/>
                  </a:cubicBezTo>
                  <a:cubicBezTo>
                    <a:pt x="7516" y="6104"/>
                    <a:pt x="8368" y="3284"/>
                    <a:pt x="9337" y="493"/>
                  </a:cubicBezTo>
                  <a:cubicBezTo>
                    <a:pt x="9443" y="194"/>
                    <a:pt x="9211" y="1"/>
                    <a:pt x="8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4"/>
            <p:cNvSpPr/>
            <p:nvPr/>
          </p:nvSpPr>
          <p:spPr>
            <a:xfrm>
              <a:off x="669275" y="2697304"/>
              <a:ext cx="526040" cy="2078741"/>
            </a:xfrm>
            <a:custGeom>
              <a:rect b="b" l="l" r="r" t="t"/>
              <a:pathLst>
                <a:path extrusionOk="0" h="48416" w="12252">
                  <a:moveTo>
                    <a:pt x="1" y="1"/>
                  </a:moveTo>
                  <a:lnTo>
                    <a:pt x="1" y="1"/>
                  </a:lnTo>
                  <a:cubicBezTo>
                    <a:pt x="2028" y="13309"/>
                    <a:pt x="5729" y="23767"/>
                    <a:pt x="6287" y="37457"/>
                  </a:cubicBezTo>
                  <a:lnTo>
                    <a:pt x="9137" y="48415"/>
                  </a:lnTo>
                  <a:cubicBezTo>
                    <a:pt x="12251" y="28997"/>
                    <a:pt x="7316" y="1771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4"/>
            <p:cNvSpPr/>
            <p:nvPr/>
          </p:nvSpPr>
          <p:spPr>
            <a:xfrm>
              <a:off x="591090" y="3306551"/>
              <a:ext cx="485638" cy="1828945"/>
            </a:xfrm>
            <a:custGeom>
              <a:rect b="b" l="l" r="r" t="t"/>
              <a:pathLst>
                <a:path extrusionOk="0" h="42598" w="11311">
                  <a:moveTo>
                    <a:pt x="0" y="0"/>
                  </a:moveTo>
                  <a:lnTo>
                    <a:pt x="9195" y="42598"/>
                  </a:lnTo>
                  <a:lnTo>
                    <a:pt x="11311" y="34401"/>
                  </a:lnTo>
                  <a:cubicBezTo>
                    <a:pt x="10547" y="21857"/>
                    <a:pt x="6346" y="1089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4"/>
            <p:cNvSpPr/>
            <p:nvPr/>
          </p:nvSpPr>
          <p:spPr>
            <a:xfrm>
              <a:off x="983344" y="4364770"/>
              <a:ext cx="503327" cy="775793"/>
            </a:xfrm>
            <a:custGeom>
              <a:rect b="b" l="l" r="r" t="t"/>
              <a:pathLst>
                <a:path extrusionOk="0" h="18069" w="11723">
                  <a:moveTo>
                    <a:pt x="11722" y="1"/>
                  </a:moveTo>
                  <a:cubicBezTo>
                    <a:pt x="6757" y="2880"/>
                    <a:pt x="2880" y="7287"/>
                    <a:pt x="647" y="12575"/>
                  </a:cubicBezTo>
                  <a:lnTo>
                    <a:pt x="1" y="18068"/>
                  </a:lnTo>
                  <a:cubicBezTo>
                    <a:pt x="3585" y="11840"/>
                    <a:pt x="7492" y="5818"/>
                    <a:pt x="11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32" name="Google Shape;1832;p74"/>
          <p:cNvPicPr preferRelativeResize="0"/>
          <p:nvPr/>
        </p:nvPicPr>
        <p:blipFill rotWithShape="1">
          <a:blip r:embed="rId3">
            <a:alphaModFix/>
          </a:blip>
          <a:srcRect b="5247" l="14367" r="17055" t="21255"/>
          <a:stretch/>
        </p:blipFill>
        <p:spPr>
          <a:xfrm>
            <a:off x="2897398" y="1592625"/>
            <a:ext cx="2983500" cy="23982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57"/>
          <p:cNvSpPr txBox="1"/>
          <p:nvPr>
            <p:ph type="title"/>
          </p:nvPr>
        </p:nvSpPr>
        <p:spPr>
          <a:xfrm>
            <a:off x="311700" y="222692"/>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Rotational Systems </a:t>
            </a:r>
            <a:endParaRPr/>
          </a:p>
        </p:txBody>
      </p:sp>
      <p:sp>
        <p:nvSpPr>
          <p:cNvPr id="1027" name="Google Shape;1027;p57"/>
          <p:cNvSpPr txBox="1"/>
          <p:nvPr>
            <p:ph idx="1" type="body"/>
          </p:nvPr>
        </p:nvSpPr>
        <p:spPr>
          <a:xfrm>
            <a:off x="311700" y="899921"/>
            <a:ext cx="3999900" cy="384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What is a rotational system?</a:t>
            </a:r>
            <a:endParaRPr/>
          </a:p>
          <a:p>
            <a:pPr indent="-133350" lvl="1" marL="457200" rtl="0" algn="l">
              <a:spcBef>
                <a:spcPts val="1600"/>
              </a:spcBef>
              <a:spcAft>
                <a:spcPts val="0"/>
              </a:spcAft>
              <a:buSzPts val="1200"/>
              <a:buChar char="○"/>
            </a:pPr>
            <a:r>
              <a:rPr lang="en"/>
              <a:t>It is the rotation of crops every cycle to help rebuild soil and control weeds using cover crops. </a:t>
            </a:r>
            <a:endParaRPr/>
          </a:p>
          <a:p>
            <a:pPr indent="-317500" lvl="0" marL="457200" rtl="0" algn="l">
              <a:spcBef>
                <a:spcPts val="1600"/>
              </a:spcBef>
              <a:spcAft>
                <a:spcPts val="0"/>
              </a:spcAft>
              <a:buSzPts val="1400"/>
              <a:buChar char="●"/>
            </a:pPr>
            <a:r>
              <a:rPr lang="en"/>
              <a:t>Here, the crops are rotated on a 4 year and 3 year based cycle </a:t>
            </a:r>
            <a:endParaRPr/>
          </a:p>
          <a:p>
            <a:pPr indent="-317500" lvl="0" marL="457200" rtl="0" algn="l">
              <a:spcBef>
                <a:spcPts val="1600"/>
              </a:spcBef>
              <a:spcAft>
                <a:spcPts val="0"/>
              </a:spcAft>
              <a:buSzPts val="1400"/>
              <a:buChar char="●"/>
            </a:pPr>
            <a:r>
              <a:rPr lang="en"/>
              <a:t>The 4 year rotation is as follows:</a:t>
            </a:r>
            <a:endParaRPr/>
          </a:p>
          <a:p>
            <a:pPr indent="-133350" lvl="1" marL="457200" rtl="0" algn="l">
              <a:spcBef>
                <a:spcPts val="1600"/>
              </a:spcBef>
              <a:spcAft>
                <a:spcPts val="0"/>
              </a:spcAft>
              <a:buSzPts val="1200"/>
              <a:buChar char="○"/>
            </a:pPr>
            <a:r>
              <a:rPr lang="en"/>
              <a:t>Corn-Soybean - Cover Crops (Legumes)- small grains</a:t>
            </a:r>
            <a:endParaRPr/>
          </a:p>
          <a:p>
            <a:pPr indent="-317500" lvl="0" marL="457200" rtl="0" algn="l">
              <a:spcBef>
                <a:spcPts val="1600"/>
              </a:spcBef>
              <a:spcAft>
                <a:spcPts val="0"/>
              </a:spcAft>
              <a:buSzPts val="1400"/>
              <a:buChar char="●"/>
            </a:pPr>
            <a:r>
              <a:rPr lang="en"/>
              <a:t>The 3 year rotation is as follows:</a:t>
            </a:r>
            <a:endParaRPr/>
          </a:p>
          <a:p>
            <a:pPr indent="-133350" lvl="1" marL="457200" rtl="0" algn="l">
              <a:spcBef>
                <a:spcPts val="1600"/>
              </a:spcBef>
              <a:spcAft>
                <a:spcPts val="0"/>
              </a:spcAft>
              <a:buSzPts val="1200"/>
              <a:buChar char="○"/>
            </a:pPr>
            <a:r>
              <a:rPr lang="en"/>
              <a:t>Corn - Soybean - small grains or cover crops (depending on the time of the season)</a:t>
            </a:r>
            <a:endParaRPr/>
          </a:p>
          <a:p>
            <a:pPr indent="0" lvl="0" marL="914400" rtl="0" algn="l">
              <a:spcBef>
                <a:spcPts val="1600"/>
              </a:spcBef>
              <a:spcAft>
                <a:spcPts val="1600"/>
              </a:spcAft>
              <a:buNone/>
            </a:pPr>
            <a:r>
              <a:t/>
            </a:r>
            <a:endParaRPr/>
          </a:p>
        </p:txBody>
      </p:sp>
      <p:pic>
        <p:nvPicPr>
          <p:cNvPr id="1028" name="Google Shape;1028;p57"/>
          <p:cNvPicPr preferRelativeResize="0"/>
          <p:nvPr/>
        </p:nvPicPr>
        <p:blipFill>
          <a:blip r:embed="rId3">
            <a:alphaModFix/>
          </a:blip>
          <a:stretch>
            <a:fillRect/>
          </a:stretch>
        </p:blipFill>
        <p:spPr>
          <a:xfrm>
            <a:off x="4311600" y="899925"/>
            <a:ext cx="4666304" cy="36163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58"/>
          <p:cNvSpPr txBox="1"/>
          <p:nvPr>
            <p:ph type="title"/>
          </p:nvPr>
        </p:nvSpPr>
        <p:spPr>
          <a:xfrm>
            <a:off x="770275" y="308675"/>
            <a:ext cx="411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Weed M</a:t>
            </a:r>
            <a:r>
              <a:rPr lang="en" sz="4500"/>
              <a:t>anagement </a:t>
            </a:r>
            <a:endParaRPr sz="4500"/>
          </a:p>
        </p:txBody>
      </p:sp>
      <p:sp>
        <p:nvSpPr>
          <p:cNvPr id="1034" name="Google Shape;1034;p58"/>
          <p:cNvSpPr txBox="1"/>
          <p:nvPr>
            <p:ph idx="1" type="body"/>
          </p:nvPr>
        </p:nvSpPr>
        <p:spPr>
          <a:xfrm>
            <a:off x="-86775" y="1152098"/>
            <a:ext cx="3999900" cy="3946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In organic farming, weeds are managed by crop rotation </a:t>
            </a:r>
            <a:endParaRPr/>
          </a:p>
          <a:p>
            <a:pPr indent="-304800" lvl="1" marL="914400" rtl="0" algn="l">
              <a:lnSpc>
                <a:spcPct val="150000"/>
              </a:lnSpc>
              <a:spcBef>
                <a:spcPts val="0"/>
              </a:spcBef>
              <a:spcAft>
                <a:spcPts val="0"/>
              </a:spcAft>
              <a:buSzPts val="1200"/>
              <a:buChar char="○"/>
            </a:pPr>
            <a:r>
              <a:rPr lang="en"/>
              <a:t>They are also managed by </a:t>
            </a:r>
            <a:r>
              <a:rPr lang="en"/>
              <a:t>removing weeds manually and mechanically </a:t>
            </a:r>
            <a:endParaRPr/>
          </a:p>
          <a:p>
            <a:pPr indent="-304800" lvl="1" marL="914400" rtl="0" algn="l">
              <a:lnSpc>
                <a:spcPct val="150000"/>
              </a:lnSpc>
              <a:spcBef>
                <a:spcPts val="0"/>
              </a:spcBef>
              <a:spcAft>
                <a:spcPts val="0"/>
              </a:spcAft>
              <a:buSzPts val="1200"/>
              <a:buChar char="○"/>
            </a:pPr>
            <a:r>
              <a:rPr lang="en"/>
              <a:t>Such as using a hoe tool or cultivating the weeds </a:t>
            </a:r>
            <a:endParaRPr/>
          </a:p>
          <a:p>
            <a:pPr indent="-304800" lvl="1" marL="914400" rtl="0" algn="l">
              <a:lnSpc>
                <a:spcPct val="150000"/>
              </a:lnSpc>
              <a:spcBef>
                <a:spcPts val="0"/>
              </a:spcBef>
              <a:spcAft>
                <a:spcPts val="0"/>
              </a:spcAft>
              <a:buSzPts val="1200"/>
              <a:buChar char="○"/>
            </a:pPr>
            <a:r>
              <a:rPr lang="en"/>
              <a:t>Takes more time</a:t>
            </a:r>
            <a:endParaRPr/>
          </a:p>
          <a:p>
            <a:pPr indent="-317500" lvl="0" marL="457200" rtl="0" algn="l">
              <a:lnSpc>
                <a:spcPct val="150000"/>
              </a:lnSpc>
              <a:spcBef>
                <a:spcPts val="0"/>
              </a:spcBef>
              <a:spcAft>
                <a:spcPts val="0"/>
              </a:spcAft>
              <a:buSzPts val="1400"/>
              <a:buChar char="●"/>
            </a:pPr>
            <a:r>
              <a:rPr lang="en"/>
              <a:t>In conventional farming, weeds are managed and killed by using herbicides (round-up in gmo corn)</a:t>
            </a:r>
            <a:endParaRPr/>
          </a:p>
          <a:p>
            <a:pPr indent="-304800" lvl="1" marL="914400" rtl="0" algn="l">
              <a:lnSpc>
                <a:spcPct val="150000"/>
              </a:lnSpc>
              <a:spcBef>
                <a:spcPts val="0"/>
              </a:spcBef>
              <a:spcAft>
                <a:spcPts val="0"/>
              </a:spcAft>
              <a:buSzPts val="1200"/>
              <a:buChar char="○"/>
            </a:pPr>
            <a:r>
              <a:rPr lang="en"/>
              <a:t>This can are toxic to the  environment </a:t>
            </a:r>
            <a:endParaRPr/>
          </a:p>
          <a:p>
            <a:pPr indent="-304800" lvl="1" marL="914400" rtl="0" algn="l">
              <a:lnSpc>
                <a:spcPct val="150000"/>
              </a:lnSpc>
              <a:spcBef>
                <a:spcPts val="0"/>
              </a:spcBef>
              <a:spcAft>
                <a:spcPts val="0"/>
              </a:spcAft>
              <a:buSzPts val="1200"/>
              <a:buChar char="○"/>
            </a:pPr>
            <a:r>
              <a:rPr lang="en"/>
              <a:t>They cause mutations that create resistant “superweeds” in the long. </a:t>
            </a:r>
            <a:endParaRPr/>
          </a:p>
        </p:txBody>
      </p:sp>
      <p:pic>
        <p:nvPicPr>
          <p:cNvPr id="1035" name="Google Shape;1035;p58"/>
          <p:cNvPicPr preferRelativeResize="0"/>
          <p:nvPr/>
        </p:nvPicPr>
        <p:blipFill>
          <a:blip r:embed="rId3">
            <a:alphaModFix/>
          </a:blip>
          <a:stretch>
            <a:fillRect/>
          </a:stretch>
        </p:blipFill>
        <p:spPr>
          <a:xfrm>
            <a:off x="6533954" y="324087"/>
            <a:ext cx="2498527" cy="3331380"/>
          </a:xfrm>
          <a:prstGeom prst="rect">
            <a:avLst/>
          </a:prstGeom>
          <a:noFill/>
          <a:ln cap="flat" cmpd="sng" w="19050">
            <a:solidFill>
              <a:srgbClr val="442E2A"/>
            </a:solidFill>
            <a:prstDash val="solid"/>
            <a:round/>
            <a:headEnd len="sm" w="sm" type="none"/>
            <a:tailEnd len="sm" w="sm" type="none"/>
          </a:ln>
        </p:spPr>
      </p:pic>
      <p:pic>
        <p:nvPicPr>
          <p:cNvPr id="1036" name="Google Shape;1036;p58"/>
          <p:cNvPicPr preferRelativeResize="0"/>
          <p:nvPr/>
        </p:nvPicPr>
        <p:blipFill rotWithShape="1">
          <a:blip r:embed="rId4">
            <a:alphaModFix/>
          </a:blip>
          <a:srcRect b="6323" l="0" r="0" t="0"/>
          <a:stretch/>
        </p:blipFill>
        <p:spPr>
          <a:xfrm>
            <a:off x="3898075" y="1906225"/>
            <a:ext cx="2498527" cy="3120677"/>
          </a:xfrm>
          <a:prstGeom prst="rect">
            <a:avLst/>
          </a:prstGeom>
          <a:noFill/>
          <a:ln cap="flat" cmpd="sng" w="19050">
            <a:solidFill>
              <a:srgbClr val="934546"/>
            </a:solidFill>
            <a:prstDash val="solid"/>
            <a:round/>
            <a:headEnd len="sm" w="sm" type="none"/>
            <a:tailEnd len="sm" w="sm" type="none"/>
          </a:ln>
        </p:spPr>
      </p:pic>
      <p:sp>
        <p:nvSpPr>
          <p:cNvPr id="1037" name="Google Shape;1037;p58"/>
          <p:cNvSpPr/>
          <p:nvPr/>
        </p:nvSpPr>
        <p:spPr>
          <a:xfrm>
            <a:off x="4759275" y="520550"/>
            <a:ext cx="198300" cy="1611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8"/>
          <p:cNvSpPr/>
          <p:nvPr/>
        </p:nvSpPr>
        <p:spPr>
          <a:xfrm>
            <a:off x="5051788" y="820575"/>
            <a:ext cx="343500" cy="330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8"/>
          <p:cNvSpPr/>
          <p:nvPr/>
        </p:nvSpPr>
        <p:spPr>
          <a:xfrm>
            <a:off x="5470523" y="371825"/>
            <a:ext cx="471300" cy="4488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8"/>
          <p:cNvSpPr/>
          <p:nvPr/>
        </p:nvSpPr>
        <p:spPr>
          <a:xfrm>
            <a:off x="258238" y="520550"/>
            <a:ext cx="343500" cy="330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8"/>
          <p:cNvSpPr/>
          <p:nvPr/>
        </p:nvSpPr>
        <p:spPr>
          <a:xfrm>
            <a:off x="770275" y="308675"/>
            <a:ext cx="198300" cy="1611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8"/>
          <p:cNvSpPr txBox="1"/>
          <p:nvPr/>
        </p:nvSpPr>
        <p:spPr>
          <a:xfrm>
            <a:off x="6472802" y="3926250"/>
            <a:ext cx="2635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Weeds can be broadleaf or grass species</a:t>
            </a:r>
            <a:endParaRPr>
              <a:solidFill>
                <a:schemeClr val="lt2"/>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59"/>
          <p:cNvSpPr txBox="1"/>
          <p:nvPr>
            <p:ph type="title"/>
          </p:nvPr>
        </p:nvSpPr>
        <p:spPr>
          <a:xfrm>
            <a:off x="19295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Plant Pollination</a:t>
            </a:r>
            <a:endParaRPr/>
          </a:p>
        </p:txBody>
      </p:sp>
      <p:sp>
        <p:nvSpPr>
          <p:cNvPr id="1048" name="Google Shape;1048;p59"/>
          <p:cNvSpPr txBox="1"/>
          <p:nvPr/>
        </p:nvSpPr>
        <p:spPr>
          <a:xfrm>
            <a:off x="4113798" y="583675"/>
            <a:ext cx="26070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lt2"/>
                </a:solidFill>
                <a:latin typeface="Patrick Hand"/>
                <a:ea typeface="Patrick Hand"/>
                <a:cs typeface="Patrick Hand"/>
                <a:sym typeface="Patrick Hand"/>
              </a:rPr>
              <a:t>Inbred </a:t>
            </a:r>
            <a:r>
              <a:rPr lang="en" sz="1600">
                <a:solidFill>
                  <a:schemeClr val="lt2"/>
                </a:solidFill>
                <a:latin typeface="Patrick Hand"/>
                <a:ea typeface="Patrick Hand"/>
                <a:cs typeface="Patrick Hand"/>
                <a:sym typeface="Patrick Hand"/>
              </a:rPr>
              <a:t>- devolved by taking the pollen from the plant and applying it onto the crop growing on the plant itself. This process is known as selfing. </a:t>
            </a:r>
            <a:endParaRPr sz="1600">
              <a:solidFill>
                <a:schemeClr val="lt2"/>
              </a:solidFill>
              <a:latin typeface="Patrick Hand"/>
              <a:ea typeface="Patrick Hand"/>
              <a:cs typeface="Patrick Hand"/>
              <a:sym typeface="Patrick Hand"/>
            </a:endParaRPr>
          </a:p>
        </p:txBody>
      </p:sp>
      <p:sp>
        <p:nvSpPr>
          <p:cNvPr id="1049" name="Google Shape;1049;p59"/>
          <p:cNvSpPr txBox="1"/>
          <p:nvPr/>
        </p:nvSpPr>
        <p:spPr>
          <a:xfrm>
            <a:off x="3229775" y="3421200"/>
            <a:ext cx="1908600" cy="151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lt2"/>
                </a:solidFill>
                <a:latin typeface="Patrick Hand"/>
                <a:ea typeface="Patrick Hand"/>
                <a:cs typeface="Patrick Hand"/>
                <a:sym typeface="Patrick Hand"/>
              </a:rPr>
              <a:t>Hybrid </a:t>
            </a:r>
            <a:r>
              <a:rPr lang="en" sz="1600">
                <a:solidFill>
                  <a:schemeClr val="lt2"/>
                </a:solidFill>
                <a:latin typeface="Patrick Hand"/>
                <a:ea typeface="Patrick Hand"/>
                <a:cs typeface="Patrick Hand"/>
                <a:sym typeface="Patrick Hand"/>
              </a:rPr>
              <a:t>- devolved by taking two inbreds and crossing with one another. </a:t>
            </a:r>
            <a:endParaRPr sz="1600">
              <a:latin typeface="Patrick Hand"/>
              <a:ea typeface="Patrick Hand"/>
              <a:cs typeface="Patrick Hand"/>
              <a:sym typeface="Patrick Hand"/>
            </a:endParaRPr>
          </a:p>
        </p:txBody>
      </p:sp>
      <p:sp>
        <p:nvSpPr>
          <p:cNvPr id="1050" name="Google Shape;1050;p59"/>
          <p:cNvSpPr txBox="1"/>
          <p:nvPr/>
        </p:nvSpPr>
        <p:spPr>
          <a:xfrm>
            <a:off x="1536850" y="583675"/>
            <a:ext cx="24045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lt2"/>
                </a:solidFill>
                <a:latin typeface="Patrick Hand"/>
                <a:ea typeface="Patrick Hand"/>
                <a:cs typeface="Patrick Hand"/>
                <a:sym typeface="Patrick Hand"/>
              </a:rPr>
              <a:t>Crossing - </a:t>
            </a:r>
            <a:r>
              <a:rPr lang="en" sz="1600">
                <a:solidFill>
                  <a:schemeClr val="lt2"/>
                </a:solidFill>
                <a:latin typeface="Patrick Hand"/>
                <a:ea typeface="Patrick Hand"/>
                <a:cs typeface="Patrick Hand"/>
                <a:sym typeface="Patrick Hand"/>
              </a:rPr>
              <a:t>the process in which you take the pollen from one plant and apply it to another plant of the same species</a:t>
            </a:r>
            <a:endParaRPr sz="1600">
              <a:latin typeface="Patrick Hand"/>
              <a:ea typeface="Patrick Hand"/>
              <a:cs typeface="Patrick Hand"/>
              <a:sym typeface="Patrick Hand"/>
            </a:endParaRPr>
          </a:p>
        </p:txBody>
      </p:sp>
      <p:pic>
        <p:nvPicPr>
          <p:cNvPr id="1051" name="Google Shape;1051;p59"/>
          <p:cNvPicPr preferRelativeResize="0"/>
          <p:nvPr/>
        </p:nvPicPr>
        <p:blipFill>
          <a:blip r:embed="rId3">
            <a:alphaModFix/>
          </a:blip>
          <a:stretch>
            <a:fillRect/>
          </a:stretch>
        </p:blipFill>
        <p:spPr>
          <a:xfrm>
            <a:off x="192950" y="2439775"/>
            <a:ext cx="2966475" cy="2116071"/>
          </a:xfrm>
          <a:prstGeom prst="rect">
            <a:avLst/>
          </a:prstGeom>
          <a:noFill/>
          <a:ln>
            <a:noFill/>
          </a:ln>
        </p:spPr>
      </p:pic>
      <p:cxnSp>
        <p:nvCxnSpPr>
          <p:cNvPr id="1052" name="Google Shape;1052;p59"/>
          <p:cNvCxnSpPr/>
          <p:nvPr/>
        </p:nvCxnSpPr>
        <p:spPr>
          <a:xfrm rot="5400000">
            <a:off x="340750" y="1146400"/>
            <a:ext cx="1338600" cy="1053600"/>
          </a:xfrm>
          <a:prstGeom prst="curvedConnector3">
            <a:avLst>
              <a:gd fmla="val 10186" name="adj1"/>
            </a:avLst>
          </a:prstGeom>
          <a:noFill/>
          <a:ln cap="flat" cmpd="sng" w="76200">
            <a:solidFill>
              <a:schemeClr val="dk2"/>
            </a:solidFill>
            <a:prstDash val="solid"/>
            <a:round/>
            <a:headEnd len="med" w="med" type="none"/>
            <a:tailEnd len="med" w="med" type="triangle"/>
          </a:ln>
        </p:spPr>
      </p:cxnSp>
      <p:sp>
        <p:nvSpPr>
          <p:cNvPr id="1053" name="Google Shape;1053;p59"/>
          <p:cNvSpPr txBox="1"/>
          <p:nvPr/>
        </p:nvSpPr>
        <p:spPr>
          <a:xfrm>
            <a:off x="7273425" y="270825"/>
            <a:ext cx="1673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atrick Hand"/>
                <a:ea typeface="Patrick Hand"/>
                <a:cs typeface="Patrick Hand"/>
                <a:sym typeface="Patrick Hand"/>
              </a:rPr>
              <a:t>It takes 7 cycles of inbreeding in order to create a “pure line” and select the best traits a crop can have. Ex. selecting a disease resistant inbred line</a:t>
            </a:r>
            <a:endParaRPr sz="1600">
              <a:latin typeface="Patrick Hand"/>
              <a:ea typeface="Patrick Hand"/>
              <a:cs typeface="Patrick Hand"/>
              <a:sym typeface="Patrick Hand"/>
            </a:endParaRPr>
          </a:p>
        </p:txBody>
      </p:sp>
      <p:pic>
        <p:nvPicPr>
          <p:cNvPr id="1054" name="Google Shape;1054;p59"/>
          <p:cNvPicPr preferRelativeResize="0"/>
          <p:nvPr/>
        </p:nvPicPr>
        <p:blipFill rotWithShape="1">
          <a:blip r:embed="rId4">
            <a:alphaModFix/>
          </a:blip>
          <a:srcRect b="0" l="0" r="0" t="0"/>
          <a:stretch/>
        </p:blipFill>
        <p:spPr>
          <a:xfrm>
            <a:off x="5708496" y="2147575"/>
            <a:ext cx="2147575" cy="2870601"/>
          </a:xfrm>
          <a:prstGeom prst="rect">
            <a:avLst/>
          </a:prstGeom>
          <a:noFill/>
          <a:ln>
            <a:noFill/>
          </a:ln>
        </p:spPr>
      </p:pic>
      <p:cxnSp>
        <p:nvCxnSpPr>
          <p:cNvPr id="1055" name="Google Shape;1055;p59"/>
          <p:cNvCxnSpPr>
            <a:stCxn id="1048" idx="3"/>
          </p:cNvCxnSpPr>
          <p:nvPr/>
        </p:nvCxnSpPr>
        <p:spPr>
          <a:xfrm>
            <a:off x="6720798" y="1365625"/>
            <a:ext cx="554400" cy="1596300"/>
          </a:xfrm>
          <a:prstGeom prst="curvedConnector2">
            <a:avLst/>
          </a:prstGeom>
          <a:noFill/>
          <a:ln cap="flat" cmpd="sng" w="76200">
            <a:solidFill>
              <a:schemeClr val="dk2"/>
            </a:solidFill>
            <a:prstDash val="solid"/>
            <a:round/>
            <a:headEnd len="med" w="med" type="none"/>
            <a:tailEnd len="med" w="med" type="triangle"/>
          </a:ln>
        </p:spPr>
      </p:cxnSp>
      <p:cxnSp>
        <p:nvCxnSpPr>
          <p:cNvPr id="1056" name="Google Shape;1056;p59"/>
          <p:cNvCxnSpPr>
            <a:endCxn id="1049" idx="0"/>
          </p:cNvCxnSpPr>
          <p:nvPr/>
        </p:nvCxnSpPr>
        <p:spPr>
          <a:xfrm flipH="1">
            <a:off x="4184075" y="2813400"/>
            <a:ext cx="1851900" cy="607800"/>
          </a:xfrm>
          <a:prstGeom prst="curvedConnector2">
            <a:avLst/>
          </a:prstGeom>
          <a:noFill/>
          <a:ln cap="flat" cmpd="sng" w="76200">
            <a:solidFill>
              <a:schemeClr val="dk2"/>
            </a:solidFill>
            <a:prstDash val="solid"/>
            <a:round/>
            <a:headEnd len="med" w="med" type="triangl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cxnSp>
        <p:nvCxnSpPr>
          <p:cNvPr id="1061" name="Google Shape;1061;p60"/>
          <p:cNvCxnSpPr/>
          <p:nvPr/>
        </p:nvCxnSpPr>
        <p:spPr>
          <a:xfrm flipH="1" rot="10800000">
            <a:off x="632100" y="3519850"/>
            <a:ext cx="1995300" cy="508200"/>
          </a:xfrm>
          <a:prstGeom prst="straightConnector1">
            <a:avLst/>
          </a:prstGeom>
          <a:noFill/>
          <a:ln cap="flat" cmpd="sng" w="76200">
            <a:solidFill>
              <a:schemeClr val="dk1"/>
            </a:solidFill>
            <a:prstDash val="solid"/>
            <a:round/>
            <a:headEnd len="med" w="med" type="none"/>
            <a:tailEnd len="med" w="med" type="triangle"/>
          </a:ln>
        </p:spPr>
      </p:cxnSp>
      <p:pic>
        <p:nvPicPr>
          <p:cNvPr id="1062" name="Google Shape;1062;p60"/>
          <p:cNvPicPr preferRelativeResize="0"/>
          <p:nvPr/>
        </p:nvPicPr>
        <p:blipFill rotWithShape="1">
          <a:blip r:embed="rId3">
            <a:alphaModFix/>
          </a:blip>
          <a:srcRect b="0" l="25843" r="26823" t="0"/>
          <a:stretch/>
        </p:blipFill>
        <p:spPr>
          <a:xfrm>
            <a:off x="7076975" y="599175"/>
            <a:ext cx="1400525" cy="3945149"/>
          </a:xfrm>
          <a:prstGeom prst="rect">
            <a:avLst/>
          </a:prstGeom>
          <a:noFill/>
          <a:ln>
            <a:noFill/>
          </a:ln>
        </p:spPr>
      </p:pic>
      <p:pic>
        <p:nvPicPr>
          <p:cNvPr id="1063" name="Google Shape;1063;p60"/>
          <p:cNvPicPr preferRelativeResize="0"/>
          <p:nvPr/>
        </p:nvPicPr>
        <p:blipFill rotWithShape="1">
          <a:blip r:embed="rId4">
            <a:alphaModFix/>
          </a:blip>
          <a:srcRect b="56651" l="48890" r="29854" t="0"/>
          <a:stretch/>
        </p:blipFill>
        <p:spPr>
          <a:xfrm>
            <a:off x="1226900" y="941950"/>
            <a:ext cx="1400525" cy="3722573"/>
          </a:xfrm>
          <a:prstGeom prst="rect">
            <a:avLst/>
          </a:prstGeom>
          <a:noFill/>
          <a:ln>
            <a:noFill/>
          </a:ln>
        </p:spPr>
      </p:pic>
      <p:sp>
        <p:nvSpPr>
          <p:cNvPr id="1064" name="Google Shape;1064;p60"/>
          <p:cNvSpPr txBox="1"/>
          <p:nvPr/>
        </p:nvSpPr>
        <p:spPr>
          <a:xfrm>
            <a:off x="3222425" y="941950"/>
            <a:ext cx="1995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Anthers growing on this tassel are finished blooming, meaning pollen will begin to be released</a:t>
            </a:r>
            <a:endParaRPr>
              <a:latin typeface="Poppins"/>
              <a:ea typeface="Poppins"/>
              <a:cs typeface="Poppins"/>
              <a:sym typeface="Poppins"/>
            </a:endParaRPr>
          </a:p>
        </p:txBody>
      </p:sp>
      <p:cxnSp>
        <p:nvCxnSpPr>
          <p:cNvPr id="1065" name="Google Shape;1065;p60"/>
          <p:cNvCxnSpPr>
            <a:stCxn id="1064" idx="2"/>
            <a:endCxn id="1063" idx="3"/>
          </p:cNvCxnSpPr>
          <p:nvPr/>
        </p:nvCxnSpPr>
        <p:spPr>
          <a:xfrm rot="5400000">
            <a:off x="3231875" y="1814950"/>
            <a:ext cx="383700" cy="1592700"/>
          </a:xfrm>
          <a:prstGeom prst="curvedConnector2">
            <a:avLst/>
          </a:prstGeom>
          <a:noFill/>
          <a:ln cap="flat" cmpd="sng" w="76200">
            <a:solidFill>
              <a:schemeClr val="dk2"/>
            </a:solidFill>
            <a:prstDash val="solid"/>
            <a:round/>
            <a:headEnd len="med" w="med" type="none"/>
            <a:tailEnd len="med" w="med" type="triangle"/>
          </a:ln>
        </p:spPr>
      </p:cxnSp>
      <p:sp>
        <p:nvSpPr>
          <p:cNvPr id="1066" name="Google Shape;1066;p60"/>
          <p:cNvSpPr txBox="1"/>
          <p:nvPr/>
        </p:nvSpPr>
        <p:spPr>
          <a:xfrm>
            <a:off x="3978438" y="3068550"/>
            <a:ext cx="1747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Here the anthers have not yet sprouted and we must wait to bag them.</a:t>
            </a:r>
            <a:endParaRPr>
              <a:latin typeface="Poppins"/>
              <a:ea typeface="Poppins"/>
              <a:cs typeface="Poppins"/>
              <a:sym typeface="Poppins"/>
            </a:endParaRPr>
          </a:p>
        </p:txBody>
      </p:sp>
      <p:cxnSp>
        <p:nvCxnSpPr>
          <p:cNvPr id="1067" name="Google Shape;1067;p60"/>
          <p:cNvCxnSpPr>
            <a:stCxn id="1066" idx="0"/>
          </p:cNvCxnSpPr>
          <p:nvPr/>
        </p:nvCxnSpPr>
        <p:spPr>
          <a:xfrm rot="-5400000">
            <a:off x="5555088" y="1707750"/>
            <a:ext cx="657900" cy="2063700"/>
          </a:xfrm>
          <a:prstGeom prst="curvedConnector2">
            <a:avLst/>
          </a:prstGeom>
          <a:noFill/>
          <a:ln cap="flat" cmpd="sng" w="76200">
            <a:solidFill>
              <a:schemeClr val="dk2"/>
            </a:solidFill>
            <a:prstDash val="solid"/>
            <a:round/>
            <a:headEnd len="med" w="med" type="none"/>
            <a:tailEnd len="med" w="med" type="triangle"/>
          </a:ln>
        </p:spPr>
      </p:cxnSp>
      <p:sp>
        <p:nvSpPr>
          <p:cNvPr id="1068" name="Google Shape;1068;p60"/>
          <p:cNvSpPr txBox="1"/>
          <p:nvPr/>
        </p:nvSpPr>
        <p:spPr>
          <a:xfrm>
            <a:off x="0" y="0"/>
            <a:ext cx="43875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4000">
                <a:solidFill>
                  <a:schemeClr val="accent2"/>
                </a:solidFill>
                <a:latin typeface="Patrick Hand"/>
                <a:ea typeface="Patrick Hand"/>
                <a:cs typeface="Patrick Hand"/>
                <a:sym typeface="Patrick Hand"/>
              </a:rPr>
              <a:t>What Produces Pollen?</a:t>
            </a:r>
            <a:endParaRPr sz="4000">
              <a:solidFill>
                <a:schemeClr val="accent2"/>
              </a:solidFill>
              <a:latin typeface="Patrick Hand"/>
              <a:ea typeface="Patrick Hand"/>
              <a:cs typeface="Patrick Hand"/>
              <a:sym typeface="Patrick Hand"/>
            </a:endParaRPr>
          </a:p>
        </p:txBody>
      </p:sp>
      <p:sp>
        <p:nvSpPr>
          <p:cNvPr id="1069" name="Google Shape;1069;p60"/>
          <p:cNvSpPr/>
          <p:nvPr/>
        </p:nvSpPr>
        <p:spPr>
          <a:xfrm>
            <a:off x="187275" y="1282550"/>
            <a:ext cx="198300" cy="1611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0"/>
          <p:cNvSpPr/>
          <p:nvPr/>
        </p:nvSpPr>
        <p:spPr>
          <a:xfrm>
            <a:off x="632188" y="744375"/>
            <a:ext cx="343500" cy="330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0"/>
          <p:cNvSpPr/>
          <p:nvPr/>
        </p:nvSpPr>
        <p:spPr>
          <a:xfrm>
            <a:off x="4251323" y="371825"/>
            <a:ext cx="471300" cy="4488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cxnSp>
        <p:nvCxnSpPr>
          <p:cNvPr id="1076" name="Google Shape;1076;p61"/>
          <p:cNvCxnSpPr/>
          <p:nvPr/>
        </p:nvCxnSpPr>
        <p:spPr>
          <a:xfrm flipH="1" rot="10800000">
            <a:off x="632100" y="3519850"/>
            <a:ext cx="1995300" cy="508200"/>
          </a:xfrm>
          <a:prstGeom prst="straightConnector1">
            <a:avLst/>
          </a:prstGeom>
          <a:noFill/>
          <a:ln cap="flat" cmpd="sng" w="76200">
            <a:solidFill>
              <a:schemeClr val="dk1"/>
            </a:solidFill>
            <a:prstDash val="solid"/>
            <a:round/>
            <a:headEnd len="med" w="med" type="none"/>
            <a:tailEnd len="med" w="med" type="triangle"/>
          </a:ln>
        </p:spPr>
      </p:cxnSp>
      <p:sp>
        <p:nvSpPr>
          <p:cNvPr id="1077" name="Google Shape;1077;p61"/>
          <p:cNvSpPr txBox="1"/>
          <p:nvPr/>
        </p:nvSpPr>
        <p:spPr>
          <a:xfrm>
            <a:off x="0" y="0"/>
            <a:ext cx="61473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4000">
                <a:solidFill>
                  <a:schemeClr val="accent2"/>
                </a:solidFill>
                <a:latin typeface="Patrick Hand"/>
                <a:ea typeface="Patrick Hand"/>
                <a:cs typeface="Patrick Hand"/>
                <a:sym typeface="Patrick Hand"/>
              </a:rPr>
              <a:t>How Do We Control Pollination?</a:t>
            </a:r>
            <a:endParaRPr sz="4000">
              <a:solidFill>
                <a:schemeClr val="accent2"/>
              </a:solidFill>
              <a:latin typeface="Patrick Hand"/>
              <a:ea typeface="Patrick Hand"/>
              <a:cs typeface="Patrick Hand"/>
              <a:sym typeface="Patrick Hand"/>
            </a:endParaRPr>
          </a:p>
        </p:txBody>
      </p:sp>
      <p:sp>
        <p:nvSpPr>
          <p:cNvPr id="1078" name="Google Shape;1078;p61"/>
          <p:cNvSpPr/>
          <p:nvPr/>
        </p:nvSpPr>
        <p:spPr>
          <a:xfrm>
            <a:off x="4997425" y="1256863"/>
            <a:ext cx="198300" cy="1611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1"/>
          <p:cNvSpPr/>
          <p:nvPr/>
        </p:nvSpPr>
        <p:spPr>
          <a:xfrm>
            <a:off x="5775323" y="676625"/>
            <a:ext cx="471300" cy="4488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0" name="Google Shape;1080;p61"/>
          <p:cNvPicPr preferRelativeResize="0"/>
          <p:nvPr/>
        </p:nvPicPr>
        <p:blipFill rotWithShape="1">
          <a:blip r:embed="rId3">
            <a:alphaModFix/>
          </a:blip>
          <a:srcRect b="0" l="12231" r="-3514" t="11032"/>
          <a:stretch/>
        </p:blipFill>
        <p:spPr>
          <a:xfrm>
            <a:off x="330925" y="972050"/>
            <a:ext cx="1933452" cy="2512476"/>
          </a:xfrm>
          <a:prstGeom prst="rect">
            <a:avLst/>
          </a:prstGeom>
          <a:noFill/>
          <a:ln>
            <a:noFill/>
          </a:ln>
        </p:spPr>
      </p:pic>
      <p:cxnSp>
        <p:nvCxnSpPr>
          <p:cNvPr id="1081" name="Google Shape;1081;p61"/>
          <p:cNvCxnSpPr>
            <a:stCxn id="1082" idx="1"/>
          </p:cNvCxnSpPr>
          <p:nvPr/>
        </p:nvCxnSpPr>
        <p:spPr>
          <a:xfrm flipH="1">
            <a:off x="1226925" y="1514825"/>
            <a:ext cx="1199100" cy="443400"/>
          </a:xfrm>
          <a:prstGeom prst="curvedConnector3">
            <a:avLst>
              <a:gd fmla="val 50000" name="adj1"/>
            </a:avLst>
          </a:prstGeom>
          <a:noFill/>
          <a:ln cap="flat" cmpd="sng" w="76200">
            <a:solidFill>
              <a:schemeClr val="accent3"/>
            </a:solidFill>
            <a:prstDash val="solid"/>
            <a:round/>
            <a:headEnd len="med" w="med" type="none"/>
            <a:tailEnd len="med" w="med" type="triangle"/>
          </a:ln>
        </p:spPr>
      </p:cxnSp>
      <p:sp>
        <p:nvSpPr>
          <p:cNvPr id="1082" name="Google Shape;1082;p61"/>
          <p:cNvSpPr txBox="1"/>
          <p:nvPr/>
        </p:nvSpPr>
        <p:spPr>
          <a:xfrm>
            <a:off x="2426025" y="668225"/>
            <a:ext cx="1995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1. We place “tassel bags” over the tassels and anthers to prevent them from spreading randomly on to </a:t>
            </a:r>
            <a:r>
              <a:rPr b="1" lang="en">
                <a:latin typeface="Poppins"/>
                <a:ea typeface="Poppins"/>
                <a:cs typeface="Poppins"/>
                <a:sym typeface="Poppins"/>
              </a:rPr>
              <a:t>corn ear shoots.</a:t>
            </a:r>
            <a:endParaRPr b="1">
              <a:latin typeface="Poppins"/>
              <a:ea typeface="Poppins"/>
              <a:cs typeface="Poppins"/>
              <a:sym typeface="Poppins"/>
            </a:endParaRPr>
          </a:p>
        </p:txBody>
      </p:sp>
      <p:pic>
        <p:nvPicPr>
          <p:cNvPr id="1083" name="Google Shape;1083;p61"/>
          <p:cNvPicPr preferRelativeResize="0"/>
          <p:nvPr/>
        </p:nvPicPr>
        <p:blipFill rotWithShape="1">
          <a:blip r:embed="rId4">
            <a:alphaModFix/>
          </a:blip>
          <a:srcRect b="28574" l="27233" r="28933" t="9804"/>
          <a:stretch/>
        </p:blipFill>
        <p:spPr>
          <a:xfrm>
            <a:off x="3109700" y="2698788"/>
            <a:ext cx="1239598" cy="2323374"/>
          </a:xfrm>
          <a:prstGeom prst="rect">
            <a:avLst/>
          </a:prstGeom>
          <a:noFill/>
          <a:ln>
            <a:noFill/>
          </a:ln>
        </p:spPr>
      </p:pic>
      <p:pic>
        <p:nvPicPr>
          <p:cNvPr id="1084" name="Google Shape;1084;p61"/>
          <p:cNvPicPr preferRelativeResize="0"/>
          <p:nvPr/>
        </p:nvPicPr>
        <p:blipFill>
          <a:blip r:embed="rId5">
            <a:alphaModFix/>
          </a:blip>
          <a:stretch>
            <a:fillRect/>
          </a:stretch>
        </p:blipFill>
        <p:spPr>
          <a:xfrm>
            <a:off x="4499125" y="2698800"/>
            <a:ext cx="1563426" cy="2352773"/>
          </a:xfrm>
          <a:prstGeom prst="rect">
            <a:avLst/>
          </a:prstGeom>
          <a:noFill/>
          <a:ln>
            <a:noFill/>
          </a:ln>
        </p:spPr>
      </p:pic>
      <p:sp>
        <p:nvSpPr>
          <p:cNvPr id="1085" name="Google Shape;1085;p61"/>
          <p:cNvSpPr txBox="1"/>
          <p:nvPr/>
        </p:nvSpPr>
        <p:spPr>
          <a:xfrm>
            <a:off x="3226750" y="2235200"/>
            <a:ext cx="109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2"/>
                </a:solidFill>
                <a:latin typeface="Patrick Hand"/>
                <a:ea typeface="Patrick Hand"/>
                <a:cs typeface="Patrick Hand"/>
                <a:sym typeface="Patrick Hand"/>
              </a:rPr>
              <a:t>Before</a:t>
            </a:r>
            <a:endParaRPr b="1" sz="2000">
              <a:solidFill>
                <a:schemeClr val="accent2"/>
              </a:solidFill>
              <a:latin typeface="Patrick Hand"/>
              <a:ea typeface="Patrick Hand"/>
              <a:cs typeface="Patrick Hand"/>
              <a:sym typeface="Patrick Hand"/>
            </a:endParaRPr>
          </a:p>
        </p:txBody>
      </p:sp>
      <p:sp>
        <p:nvSpPr>
          <p:cNvPr id="1086" name="Google Shape;1086;p61"/>
          <p:cNvSpPr txBox="1"/>
          <p:nvPr/>
        </p:nvSpPr>
        <p:spPr>
          <a:xfrm>
            <a:off x="4734075" y="2235200"/>
            <a:ext cx="109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2"/>
                </a:solidFill>
                <a:latin typeface="Patrick Hand"/>
                <a:ea typeface="Patrick Hand"/>
                <a:cs typeface="Patrick Hand"/>
                <a:sym typeface="Patrick Hand"/>
              </a:rPr>
              <a:t>After</a:t>
            </a:r>
            <a:endParaRPr b="1" sz="2000">
              <a:solidFill>
                <a:schemeClr val="accent2"/>
              </a:solidFill>
              <a:latin typeface="Patrick Hand"/>
              <a:ea typeface="Patrick Hand"/>
              <a:cs typeface="Patrick Hand"/>
              <a:sym typeface="Patrick Hand"/>
            </a:endParaRPr>
          </a:p>
        </p:txBody>
      </p:sp>
      <p:sp>
        <p:nvSpPr>
          <p:cNvPr id="1087" name="Google Shape;1087;p61"/>
          <p:cNvSpPr txBox="1"/>
          <p:nvPr/>
        </p:nvSpPr>
        <p:spPr>
          <a:xfrm>
            <a:off x="190950" y="3761350"/>
            <a:ext cx="2213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2. We place shoot bags over the entire corn ear shoot in order to properly cover the </a:t>
            </a:r>
            <a:r>
              <a:rPr b="1" lang="en">
                <a:latin typeface="Poppins"/>
                <a:ea typeface="Poppins"/>
                <a:cs typeface="Poppins"/>
                <a:sym typeface="Poppins"/>
              </a:rPr>
              <a:t>silk</a:t>
            </a:r>
            <a:endParaRPr b="1">
              <a:latin typeface="Poppins"/>
              <a:ea typeface="Poppins"/>
              <a:cs typeface="Poppins"/>
              <a:sym typeface="Poppins"/>
            </a:endParaRPr>
          </a:p>
        </p:txBody>
      </p:sp>
      <p:cxnSp>
        <p:nvCxnSpPr>
          <p:cNvPr id="1088" name="Google Shape;1088;p61"/>
          <p:cNvCxnSpPr/>
          <p:nvPr/>
        </p:nvCxnSpPr>
        <p:spPr>
          <a:xfrm flipH="1" rot="10800000">
            <a:off x="2041300" y="3656175"/>
            <a:ext cx="921000" cy="413400"/>
          </a:xfrm>
          <a:prstGeom prst="curvedConnector3">
            <a:avLst>
              <a:gd fmla="val 36737" name="adj1"/>
            </a:avLst>
          </a:prstGeom>
          <a:noFill/>
          <a:ln cap="flat" cmpd="sng" w="76200">
            <a:solidFill>
              <a:schemeClr val="accent3"/>
            </a:solidFill>
            <a:prstDash val="solid"/>
            <a:round/>
            <a:headEnd len="med" w="med" type="none"/>
            <a:tailEnd len="med" w="med" type="triangle"/>
          </a:ln>
        </p:spPr>
      </p:cxnSp>
      <p:sp>
        <p:nvSpPr>
          <p:cNvPr id="1089" name="Google Shape;1089;p61"/>
          <p:cNvSpPr/>
          <p:nvPr/>
        </p:nvSpPr>
        <p:spPr>
          <a:xfrm>
            <a:off x="3322550" y="2964475"/>
            <a:ext cx="813900" cy="1512000"/>
          </a:xfrm>
          <a:prstGeom prst="ellipse">
            <a:avLst/>
          </a:prstGeom>
          <a:noFill/>
          <a:ln cap="flat" cmpd="sng" w="2857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0" name="Google Shape;1090;p61"/>
          <p:cNvPicPr preferRelativeResize="0"/>
          <p:nvPr/>
        </p:nvPicPr>
        <p:blipFill rotWithShape="1">
          <a:blip r:embed="rId6">
            <a:alphaModFix/>
          </a:blip>
          <a:srcRect b="12248" l="20115" r="6067" t="21040"/>
          <a:stretch/>
        </p:blipFill>
        <p:spPr>
          <a:xfrm>
            <a:off x="6940600" y="319275"/>
            <a:ext cx="1563425" cy="1883899"/>
          </a:xfrm>
          <a:prstGeom prst="rect">
            <a:avLst/>
          </a:prstGeom>
          <a:noFill/>
          <a:ln>
            <a:noFill/>
          </a:ln>
        </p:spPr>
      </p:pic>
      <p:sp>
        <p:nvSpPr>
          <p:cNvPr id="1091" name="Google Shape;1091;p61"/>
          <p:cNvSpPr/>
          <p:nvPr/>
        </p:nvSpPr>
        <p:spPr>
          <a:xfrm>
            <a:off x="4518388" y="744375"/>
            <a:ext cx="343500" cy="330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txBox="1"/>
          <p:nvPr/>
        </p:nvSpPr>
        <p:spPr>
          <a:xfrm>
            <a:off x="6618375" y="2801050"/>
            <a:ext cx="2213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The “hairs” that come out of the ear shoots are called silk and that is where the pollen gets deposited for </a:t>
            </a:r>
            <a:r>
              <a:rPr lang="en">
                <a:latin typeface="Poppins"/>
                <a:ea typeface="Poppins"/>
                <a:cs typeface="Poppins"/>
                <a:sym typeface="Poppins"/>
              </a:rPr>
              <a:t>fertilization</a:t>
            </a:r>
            <a:r>
              <a:rPr lang="en">
                <a:latin typeface="Poppins"/>
                <a:ea typeface="Poppins"/>
                <a:cs typeface="Poppins"/>
                <a:sym typeface="Poppins"/>
              </a:rPr>
              <a:t>. </a:t>
            </a:r>
            <a:endParaRPr>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2"/>
          <p:cNvSpPr txBox="1"/>
          <p:nvPr>
            <p:ph type="title"/>
          </p:nvPr>
        </p:nvSpPr>
        <p:spPr>
          <a:xfrm>
            <a:off x="1586425" y="2181350"/>
            <a:ext cx="4821300" cy="112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latin typeface="Patrick Hand"/>
                <a:ea typeface="Patrick Hand"/>
                <a:cs typeface="Patrick Hand"/>
                <a:sym typeface="Patrick Hand"/>
              </a:rPr>
              <a:t>Speed Breeding: </a:t>
            </a:r>
            <a:endParaRPr sz="5700">
              <a:solidFill>
                <a:schemeClr val="lt1"/>
              </a:solidFill>
              <a:latin typeface="Patrick Hand"/>
              <a:ea typeface="Patrick Hand"/>
              <a:cs typeface="Patrick Hand"/>
              <a:sym typeface="Patrick Hand"/>
            </a:endParaRPr>
          </a:p>
          <a:p>
            <a:pPr indent="0" lvl="0" marL="0" rtl="0" algn="ctr">
              <a:spcBef>
                <a:spcPts val="0"/>
              </a:spcBef>
              <a:spcAft>
                <a:spcPts val="0"/>
              </a:spcAft>
              <a:buNone/>
            </a:pPr>
            <a:r>
              <a:rPr lang="en" sz="5700">
                <a:solidFill>
                  <a:schemeClr val="lt1"/>
                </a:solidFill>
                <a:latin typeface="Patrick Hand"/>
                <a:ea typeface="Patrick Hand"/>
                <a:cs typeface="Patrick Hand"/>
                <a:sym typeface="Patrick Hand"/>
              </a:rPr>
              <a:t>Haploids &amp; Double Haploids </a:t>
            </a:r>
            <a:endParaRPr sz="5700">
              <a:solidFill>
                <a:schemeClr val="lt1"/>
              </a:solidFill>
              <a:latin typeface="Patrick Hand"/>
              <a:ea typeface="Patrick Hand"/>
              <a:cs typeface="Patrick Hand"/>
              <a:sym typeface="Patrick Hand"/>
            </a:endParaRPr>
          </a:p>
          <a:p>
            <a:pPr indent="0" lvl="0" marL="0" rtl="0" algn="ctr">
              <a:spcBef>
                <a:spcPts val="0"/>
              </a:spcBef>
              <a:spcAft>
                <a:spcPts val="0"/>
              </a:spcAft>
              <a:buNone/>
            </a:pPr>
            <a:r>
              <a:t/>
            </a:r>
            <a:endParaRPr b="0" sz="5100">
              <a:solidFill>
                <a:schemeClr val="lt1"/>
              </a:solidFill>
              <a:latin typeface="Patrick Hand"/>
              <a:ea typeface="Patrick Hand"/>
              <a:cs typeface="Patrick Hand"/>
              <a:sym typeface="Patrick Hand"/>
            </a:endParaRPr>
          </a:p>
        </p:txBody>
      </p:sp>
      <p:grpSp>
        <p:nvGrpSpPr>
          <p:cNvPr id="1098" name="Google Shape;1098;p62"/>
          <p:cNvGrpSpPr/>
          <p:nvPr/>
        </p:nvGrpSpPr>
        <p:grpSpPr>
          <a:xfrm>
            <a:off x="377478" y="2035822"/>
            <a:ext cx="931531" cy="3105304"/>
            <a:chOff x="591090" y="1835641"/>
            <a:chExt cx="991412" cy="3304922"/>
          </a:xfrm>
        </p:grpSpPr>
        <p:sp>
          <p:nvSpPr>
            <p:cNvPr id="1099" name="Google Shape;1099;p62"/>
            <p:cNvSpPr/>
            <p:nvPr/>
          </p:nvSpPr>
          <p:spPr>
            <a:xfrm>
              <a:off x="1057750" y="3683692"/>
              <a:ext cx="433944" cy="1331973"/>
            </a:xfrm>
            <a:custGeom>
              <a:rect b="b" l="l" r="r" t="t"/>
              <a:pathLst>
                <a:path extrusionOk="0" h="31023" w="10107">
                  <a:moveTo>
                    <a:pt x="10107" y="0"/>
                  </a:moveTo>
                  <a:lnTo>
                    <a:pt x="10107" y="0"/>
                  </a:lnTo>
                  <a:cubicBezTo>
                    <a:pt x="6023" y="4701"/>
                    <a:pt x="2792" y="10106"/>
                    <a:pt x="618" y="15952"/>
                  </a:cubicBezTo>
                  <a:lnTo>
                    <a:pt x="1" y="31023"/>
                  </a:lnTo>
                  <a:cubicBezTo>
                    <a:pt x="2968" y="20535"/>
                    <a:pt x="6346" y="10194"/>
                    <a:pt x="10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2"/>
            <p:cNvSpPr/>
            <p:nvPr/>
          </p:nvSpPr>
          <p:spPr>
            <a:xfrm>
              <a:off x="930362" y="1844228"/>
              <a:ext cx="237173" cy="742131"/>
            </a:xfrm>
            <a:custGeom>
              <a:rect b="b" l="l" r="r" t="t"/>
              <a:pathLst>
                <a:path extrusionOk="0" h="17285" w="5524">
                  <a:moveTo>
                    <a:pt x="2733" y="0"/>
                  </a:moveTo>
                  <a:cubicBezTo>
                    <a:pt x="2664" y="0"/>
                    <a:pt x="2596" y="13"/>
                    <a:pt x="2527" y="40"/>
                  </a:cubicBezTo>
                  <a:cubicBezTo>
                    <a:pt x="2292" y="187"/>
                    <a:pt x="2116" y="393"/>
                    <a:pt x="2057" y="657"/>
                  </a:cubicBezTo>
                  <a:cubicBezTo>
                    <a:pt x="559" y="4035"/>
                    <a:pt x="1" y="7766"/>
                    <a:pt x="500" y="11468"/>
                  </a:cubicBezTo>
                  <a:cubicBezTo>
                    <a:pt x="765" y="13612"/>
                    <a:pt x="1499" y="15875"/>
                    <a:pt x="3174" y="17285"/>
                  </a:cubicBezTo>
                  <a:lnTo>
                    <a:pt x="5230" y="15757"/>
                  </a:lnTo>
                  <a:cubicBezTo>
                    <a:pt x="5524" y="12261"/>
                    <a:pt x="5436" y="8706"/>
                    <a:pt x="4936" y="5210"/>
                  </a:cubicBezTo>
                  <a:cubicBezTo>
                    <a:pt x="4731" y="3683"/>
                    <a:pt x="4437" y="2096"/>
                    <a:pt x="3673" y="745"/>
                  </a:cubicBezTo>
                  <a:cubicBezTo>
                    <a:pt x="3474" y="373"/>
                    <a:pt x="3108" y="0"/>
                    <a:pt x="2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2"/>
            <p:cNvSpPr/>
            <p:nvPr/>
          </p:nvSpPr>
          <p:spPr>
            <a:xfrm>
              <a:off x="1030014" y="1835641"/>
              <a:ext cx="35378" cy="25675"/>
            </a:xfrm>
            <a:custGeom>
              <a:rect b="b" l="l" r="r" t="t"/>
              <a:pathLst>
                <a:path extrusionOk="0" h="598" w="824">
                  <a:moveTo>
                    <a:pt x="447" y="0"/>
                  </a:moveTo>
                  <a:cubicBezTo>
                    <a:pt x="425" y="0"/>
                    <a:pt x="404" y="2"/>
                    <a:pt x="383" y="5"/>
                  </a:cubicBezTo>
                  <a:cubicBezTo>
                    <a:pt x="148" y="5"/>
                    <a:pt x="1" y="181"/>
                    <a:pt x="1" y="328"/>
                  </a:cubicBezTo>
                  <a:cubicBezTo>
                    <a:pt x="27" y="486"/>
                    <a:pt x="195" y="597"/>
                    <a:pt x="378" y="597"/>
                  </a:cubicBezTo>
                  <a:cubicBezTo>
                    <a:pt x="399" y="597"/>
                    <a:pt x="420" y="596"/>
                    <a:pt x="441" y="593"/>
                  </a:cubicBezTo>
                  <a:cubicBezTo>
                    <a:pt x="647" y="563"/>
                    <a:pt x="823" y="416"/>
                    <a:pt x="823" y="240"/>
                  </a:cubicBezTo>
                  <a:cubicBezTo>
                    <a:pt x="797" y="108"/>
                    <a:pt x="629"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2"/>
            <p:cNvSpPr/>
            <p:nvPr/>
          </p:nvSpPr>
          <p:spPr>
            <a:xfrm>
              <a:off x="1059983" y="1859513"/>
              <a:ext cx="33146" cy="27049"/>
            </a:xfrm>
            <a:custGeom>
              <a:rect b="b" l="l" r="r" t="t"/>
              <a:pathLst>
                <a:path extrusionOk="0" h="630" w="772">
                  <a:moveTo>
                    <a:pt x="486" y="0"/>
                  </a:moveTo>
                  <a:cubicBezTo>
                    <a:pt x="282" y="0"/>
                    <a:pt x="0" y="248"/>
                    <a:pt x="213" y="418"/>
                  </a:cubicBezTo>
                  <a:cubicBezTo>
                    <a:pt x="278" y="548"/>
                    <a:pt x="405" y="629"/>
                    <a:pt x="515" y="629"/>
                  </a:cubicBezTo>
                  <a:cubicBezTo>
                    <a:pt x="555" y="629"/>
                    <a:pt x="593" y="618"/>
                    <a:pt x="625" y="595"/>
                  </a:cubicBezTo>
                  <a:cubicBezTo>
                    <a:pt x="772" y="536"/>
                    <a:pt x="772" y="330"/>
                    <a:pt x="654" y="125"/>
                  </a:cubicBezTo>
                  <a:cubicBezTo>
                    <a:pt x="630" y="36"/>
                    <a:pt x="563"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2"/>
            <p:cNvSpPr/>
            <p:nvPr/>
          </p:nvSpPr>
          <p:spPr>
            <a:xfrm>
              <a:off x="1035081" y="1864665"/>
              <a:ext cx="27779" cy="34434"/>
            </a:xfrm>
            <a:custGeom>
              <a:rect b="b" l="l" r="r" t="t"/>
              <a:pathLst>
                <a:path extrusionOk="0" h="802" w="647">
                  <a:moveTo>
                    <a:pt x="309" y="1"/>
                  </a:moveTo>
                  <a:cubicBezTo>
                    <a:pt x="294" y="1"/>
                    <a:pt x="280" y="2"/>
                    <a:pt x="265" y="5"/>
                  </a:cubicBezTo>
                  <a:cubicBezTo>
                    <a:pt x="118" y="34"/>
                    <a:pt x="0" y="210"/>
                    <a:pt x="59" y="445"/>
                  </a:cubicBezTo>
                  <a:cubicBezTo>
                    <a:pt x="86" y="660"/>
                    <a:pt x="236" y="802"/>
                    <a:pt x="373" y="802"/>
                  </a:cubicBezTo>
                  <a:cubicBezTo>
                    <a:pt x="386" y="802"/>
                    <a:pt x="399" y="800"/>
                    <a:pt x="411" y="798"/>
                  </a:cubicBezTo>
                  <a:cubicBezTo>
                    <a:pt x="558" y="798"/>
                    <a:pt x="646" y="592"/>
                    <a:pt x="617" y="357"/>
                  </a:cubicBezTo>
                  <a:cubicBezTo>
                    <a:pt x="590" y="142"/>
                    <a:pt x="46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2"/>
            <p:cNvSpPr/>
            <p:nvPr/>
          </p:nvSpPr>
          <p:spPr>
            <a:xfrm>
              <a:off x="1007302" y="1860415"/>
              <a:ext cx="29067" cy="31600"/>
            </a:xfrm>
            <a:custGeom>
              <a:rect b="b" l="l" r="r" t="t"/>
              <a:pathLst>
                <a:path extrusionOk="0" h="736" w="677">
                  <a:moveTo>
                    <a:pt x="420" y="0"/>
                  </a:moveTo>
                  <a:cubicBezTo>
                    <a:pt x="294" y="0"/>
                    <a:pt x="162" y="106"/>
                    <a:pt x="89" y="251"/>
                  </a:cubicBezTo>
                  <a:cubicBezTo>
                    <a:pt x="1" y="427"/>
                    <a:pt x="30" y="603"/>
                    <a:pt x="177" y="721"/>
                  </a:cubicBezTo>
                  <a:cubicBezTo>
                    <a:pt x="203" y="731"/>
                    <a:pt x="230" y="736"/>
                    <a:pt x="257" y="736"/>
                  </a:cubicBezTo>
                  <a:cubicBezTo>
                    <a:pt x="384" y="736"/>
                    <a:pt x="516" y="631"/>
                    <a:pt x="588" y="486"/>
                  </a:cubicBezTo>
                  <a:cubicBezTo>
                    <a:pt x="677" y="280"/>
                    <a:pt x="618" y="74"/>
                    <a:pt x="500" y="16"/>
                  </a:cubicBezTo>
                  <a:cubicBezTo>
                    <a:pt x="474" y="5"/>
                    <a:pt x="447"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2"/>
            <p:cNvSpPr/>
            <p:nvPr/>
          </p:nvSpPr>
          <p:spPr>
            <a:xfrm>
              <a:off x="1088063" y="1889825"/>
              <a:ext cx="25246" cy="28294"/>
            </a:xfrm>
            <a:custGeom>
              <a:rect b="b" l="l" r="r" t="t"/>
              <a:pathLst>
                <a:path extrusionOk="0" h="659" w="588">
                  <a:moveTo>
                    <a:pt x="222" y="1"/>
                  </a:moveTo>
                  <a:cubicBezTo>
                    <a:pt x="207" y="1"/>
                    <a:pt x="191" y="3"/>
                    <a:pt x="176" y="6"/>
                  </a:cubicBezTo>
                  <a:cubicBezTo>
                    <a:pt x="29" y="94"/>
                    <a:pt x="0" y="271"/>
                    <a:pt x="59" y="418"/>
                  </a:cubicBezTo>
                  <a:cubicBezTo>
                    <a:pt x="136" y="571"/>
                    <a:pt x="257" y="658"/>
                    <a:pt x="365" y="658"/>
                  </a:cubicBezTo>
                  <a:cubicBezTo>
                    <a:pt x="381" y="658"/>
                    <a:pt x="396" y="656"/>
                    <a:pt x="411" y="653"/>
                  </a:cubicBezTo>
                  <a:cubicBezTo>
                    <a:pt x="529" y="535"/>
                    <a:pt x="588" y="388"/>
                    <a:pt x="499" y="241"/>
                  </a:cubicBezTo>
                  <a:cubicBezTo>
                    <a:pt x="448" y="87"/>
                    <a:pt x="330" y="1"/>
                    <a:pt x="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2"/>
            <p:cNvSpPr/>
            <p:nvPr/>
          </p:nvSpPr>
          <p:spPr>
            <a:xfrm>
              <a:off x="1017392" y="1898670"/>
              <a:ext cx="22756" cy="26963"/>
            </a:xfrm>
            <a:custGeom>
              <a:rect b="b" l="l" r="r" t="t"/>
              <a:pathLst>
                <a:path extrusionOk="0" h="628" w="530">
                  <a:moveTo>
                    <a:pt x="279" y="0"/>
                  </a:moveTo>
                  <a:cubicBezTo>
                    <a:pt x="178" y="0"/>
                    <a:pt x="85" y="87"/>
                    <a:pt x="60" y="241"/>
                  </a:cubicBezTo>
                  <a:cubicBezTo>
                    <a:pt x="1" y="417"/>
                    <a:pt x="60" y="593"/>
                    <a:pt x="207" y="623"/>
                  </a:cubicBezTo>
                  <a:cubicBezTo>
                    <a:pt x="219" y="626"/>
                    <a:pt x="231" y="627"/>
                    <a:pt x="243" y="627"/>
                  </a:cubicBezTo>
                  <a:cubicBezTo>
                    <a:pt x="347" y="627"/>
                    <a:pt x="445" y="517"/>
                    <a:pt x="471" y="358"/>
                  </a:cubicBezTo>
                  <a:cubicBezTo>
                    <a:pt x="530" y="212"/>
                    <a:pt x="471" y="65"/>
                    <a:pt x="324" y="6"/>
                  </a:cubicBezTo>
                  <a:cubicBezTo>
                    <a:pt x="309" y="2"/>
                    <a:pt x="294"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2"/>
            <p:cNvSpPr/>
            <p:nvPr/>
          </p:nvSpPr>
          <p:spPr>
            <a:xfrm>
              <a:off x="989656" y="1896995"/>
              <a:ext cx="27779" cy="30355"/>
            </a:xfrm>
            <a:custGeom>
              <a:rect b="b" l="l" r="r" t="t"/>
              <a:pathLst>
                <a:path extrusionOk="0" h="707" w="647">
                  <a:moveTo>
                    <a:pt x="393" y="0"/>
                  </a:moveTo>
                  <a:cubicBezTo>
                    <a:pt x="274" y="0"/>
                    <a:pt x="161" y="106"/>
                    <a:pt x="89" y="251"/>
                  </a:cubicBezTo>
                  <a:cubicBezTo>
                    <a:pt x="1" y="397"/>
                    <a:pt x="30" y="574"/>
                    <a:pt x="177" y="691"/>
                  </a:cubicBezTo>
                  <a:cubicBezTo>
                    <a:pt x="198" y="702"/>
                    <a:pt x="220" y="706"/>
                    <a:pt x="244" y="706"/>
                  </a:cubicBezTo>
                  <a:cubicBezTo>
                    <a:pt x="354" y="706"/>
                    <a:pt x="486" y="601"/>
                    <a:pt x="559" y="456"/>
                  </a:cubicBezTo>
                  <a:cubicBezTo>
                    <a:pt x="647" y="309"/>
                    <a:pt x="588" y="133"/>
                    <a:pt x="471" y="16"/>
                  </a:cubicBezTo>
                  <a:cubicBezTo>
                    <a:pt x="445" y="5"/>
                    <a:pt x="419"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2"/>
            <p:cNvSpPr/>
            <p:nvPr/>
          </p:nvSpPr>
          <p:spPr>
            <a:xfrm>
              <a:off x="1065350" y="1892401"/>
              <a:ext cx="22713" cy="26963"/>
            </a:xfrm>
            <a:custGeom>
              <a:rect b="b" l="l" r="r" t="t"/>
              <a:pathLst>
                <a:path extrusionOk="0" h="628" w="529">
                  <a:moveTo>
                    <a:pt x="213" y="1"/>
                  </a:moveTo>
                  <a:cubicBezTo>
                    <a:pt x="201" y="1"/>
                    <a:pt x="189" y="2"/>
                    <a:pt x="176" y="5"/>
                  </a:cubicBezTo>
                  <a:cubicBezTo>
                    <a:pt x="59" y="64"/>
                    <a:pt x="0" y="211"/>
                    <a:pt x="30" y="387"/>
                  </a:cubicBezTo>
                  <a:cubicBezTo>
                    <a:pt x="55" y="541"/>
                    <a:pt x="170" y="628"/>
                    <a:pt x="277" y="628"/>
                  </a:cubicBezTo>
                  <a:cubicBezTo>
                    <a:pt x="293" y="628"/>
                    <a:pt x="308" y="626"/>
                    <a:pt x="323" y="622"/>
                  </a:cubicBezTo>
                  <a:cubicBezTo>
                    <a:pt x="470" y="563"/>
                    <a:pt x="529" y="416"/>
                    <a:pt x="470" y="269"/>
                  </a:cubicBezTo>
                  <a:cubicBezTo>
                    <a:pt x="418" y="111"/>
                    <a:pt x="318"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p:nvPr/>
          </p:nvSpPr>
          <p:spPr>
            <a:xfrm>
              <a:off x="1042637" y="1905196"/>
              <a:ext cx="22756" cy="31600"/>
            </a:xfrm>
            <a:custGeom>
              <a:rect b="b" l="l" r="r" t="t"/>
              <a:pathLst>
                <a:path extrusionOk="0" h="736" w="530">
                  <a:moveTo>
                    <a:pt x="265" y="1"/>
                  </a:moveTo>
                  <a:cubicBezTo>
                    <a:pt x="118" y="1"/>
                    <a:pt x="0" y="177"/>
                    <a:pt x="0" y="383"/>
                  </a:cubicBezTo>
                  <a:cubicBezTo>
                    <a:pt x="30" y="559"/>
                    <a:pt x="147" y="735"/>
                    <a:pt x="265" y="735"/>
                  </a:cubicBezTo>
                  <a:cubicBezTo>
                    <a:pt x="412" y="706"/>
                    <a:pt x="529" y="588"/>
                    <a:pt x="529" y="383"/>
                  </a:cubicBezTo>
                  <a:cubicBezTo>
                    <a:pt x="500" y="148"/>
                    <a:pt x="382"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2"/>
            <p:cNvSpPr/>
            <p:nvPr/>
          </p:nvSpPr>
          <p:spPr>
            <a:xfrm>
              <a:off x="1096864" y="1922713"/>
              <a:ext cx="27779" cy="34434"/>
            </a:xfrm>
            <a:custGeom>
              <a:rect b="b" l="l" r="r" t="t"/>
              <a:pathLst>
                <a:path extrusionOk="0" h="802" w="647">
                  <a:moveTo>
                    <a:pt x="274" y="0"/>
                  </a:moveTo>
                  <a:cubicBezTo>
                    <a:pt x="261" y="0"/>
                    <a:pt x="248" y="2"/>
                    <a:pt x="236" y="4"/>
                  </a:cubicBezTo>
                  <a:cubicBezTo>
                    <a:pt x="89" y="33"/>
                    <a:pt x="1" y="239"/>
                    <a:pt x="59" y="474"/>
                  </a:cubicBezTo>
                  <a:cubicBezTo>
                    <a:pt x="86" y="662"/>
                    <a:pt x="236" y="801"/>
                    <a:pt x="374" y="801"/>
                  </a:cubicBezTo>
                  <a:cubicBezTo>
                    <a:pt x="387" y="801"/>
                    <a:pt x="399" y="800"/>
                    <a:pt x="412" y="797"/>
                  </a:cubicBezTo>
                  <a:cubicBezTo>
                    <a:pt x="559" y="768"/>
                    <a:pt x="647" y="562"/>
                    <a:pt x="588" y="327"/>
                  </a:cubicBezTo>
                  <a:cubicBezTo>
                    <a:pt x="561" y="139"/>
                    <a:pt x="412"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2"/>
            <p:cNvSpPr/>
            <p:nvPr/>
          </p:nvSpPr>
          <p:spPr>
            <a:xfrm>
              <a:off x="1009835" y="1930270"/>
              <a:ext cx="30312" cy="36924"/>
            </a:xfrm>
            <a:custGeom>
              <a:rect b="b" l="l" r="r" t="t"/>
              <a:pathLst>
                <a:path extrusionOk="0" h="860" w="706">
                  <a:moveTo>
                    <a:pt x="396" y="1"/>
                  </a:moveTo>
                  <a:cubicBezTo>
                    <a:pt x="236" y="1"/>
                    <a:pt x="86" y="142"/>
                    <a:pt x="59" y="357"/>
                  </a:cubicBezTo>
                  <a:cubicBezTo>
                    <a:pt x="1" y="592"/>
                    <a:pt x="89" y="827"/>
                    <a:pt x="236" y="856"/>
                  </a:cubicBezTo>
                  <a:cubicBezTo>
                    <a:pt x="249" y="858"/>
                    <a:pt x="262" y="860"/>
                    <a:pt x="275" y="860"/>
                  </a:cubicBezTo>
                  <a:cubicBezTo>
                    <a:pt x="437" y="860"/>
                    <a:pt x="592" y="694"/>
                    <a:pt x="647" y="504"/>
                  </a:cubicBezTo>
                  <a:cubicBezTo>
                    <a:pt x="706" y="269"/>
                    <a:pt x="618" y="4"/>
                    <a:pt x="441" y="4"/>
                  </a:cubicBezTo>
                  <a:cubicBezTo>
                    <a:pt x="426" y="2"/>
                    <a:pt x="411"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2"/>
            <p:cNvSpPr/>
            <p:nvPr/>
          </p:nvSpPr>
          <p:spPr>
            <a:xfrm>
              <a:off x="973254" y="1934220"/>
              <a:ext cx="34090" cy="35336"/>
            </a:xfrm>
            <a:custGeom>
              <a:rect b="b" l="l" r="r" t="t"/>
              <a:pathLst>
                <a:path extrusionOk="0" h="823" w="794">
                  <a:moveTo>
                    <a:pt x="453" y="1"/>
                  </a:moveTo>
                  <a:cubicBezTo>
                    <a:pt x="325" y="1"/>
                    <a:pt x="186" y="112"/>
                    <a:pt x="118" y="294"/>
                  </a:cubicBezTo>
                  <a:cubicBezTo>
                    <a:pt x="1" y="471"/>
                    <a:pt x="30" y="706"/>
                    <a:pt x="206" y="794"/>
                  </a:cubicBezTo>
                  <a:cubicBezTo>
                    <a:pt x="246" y="814"/>
                    <a:pt x="287" y="823"/>
                    <a:pt x="328" y="823"/>
                  </a:cubicBezTo>
                  <a:cubicBezTo>
                    <a:pt x="469" y="823"/>
                    <a:pt x="608" y="711"/>
                    <a:pt x="676" y="529"/>
                  </a:cubicBezTo>
                  <a:cubicBezTo>
                    <a:pt x="794" y="353"/>
                    <a:pt x="735" y="118"/>
                    <a:pt x="559" y="30"/>
                  </a:cubicBezTo>
                  <a:cubicBezTo>
                    <a:pt x="526" y="10"/>
                    <a:pt x="490"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2"/>
            <p:cNvSpPr/>
            <p:nvPr/>
          </p:nvSpPr>
          <p:spPr>
            <a:xfrm>
              <a:off x="1066595" y="1926492"/>
              <a:ext cx="27779" cy="33146"/>
            </a:xfrm>
            <a:custGeom>
              <a:rect b="b" l="l" r="r" t="t"/>
              <a:pathLst>
                <a:path extrusionOk="0" h="772" w="647">
                  <a:moveTo>
                    <a:pt x="303" y="0"/>
                  </a:moveTo>
                  <a:cubicBezTo>
                    <a:pt x="290" y="0"/>
                    <a:pt x="278" y="2"/>
                    <a:pt x="265" y="4"/>
                  </a:cubicBezTo>
                  <a:cubicBezTo>
                    <a:pt x="89" y="34"/>
                    <a:pt x="1" y="239"/>
                    <a:pt x="59" y="445"/>
                  </a:cubicBezTo>
                  <a:cubicBezTo>
                    <a:pt x="113" y="633"/>
                    <a:pt x="240" y="772"/>
                    <a:pt x="374" y="772"/>
                  </a:cubicBezTo>
                  <a:cubicBezTo>
                    <a:pt x="387" y="772"/>
                    <a:pt x="399" y="771"/>
                    <a:pt x="412" y="768"/>
                  </a:cubicBezTo>
                  <a:cubicBezTo>
                    <a:pt x="559" y="739"/>
                    <a:pt x="647" y="562"/>
                    <a:pt x="588" y="327"/>
                  </a:cubicBezTo>
                  <a:cubicBezTo>
                    <a:pt x="561" y="139"/>
                    <a:pt x="436"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2"/>
            <p:cNvSpPr/>
            <p:nvPr/>
          </p:nvSpPr>
          <p:spPr>
            <a:xfrm>
              <a:off x="1041392" y="1945469"/>
              <a:ext cx="29024" cy="39243"/>
            </a:xfrm>
            <a:custGeom>
              <a:rect b="b" l="l" r="r" t="t"/>
              <a:pathLst>
                <a:path extrusionOk="0" h="914" w="676">
                  <a:moveTo>
                    <a:pt x="357" y="0"/>
                  </a:moveTo>
                  <a:cubicBezTo>
                    <a:pt x="346" y="0"/>
                    <a:pt x="334" y="1"/>
                    <a:pt x="323" y="3"/>
                  </a:cubicBezTo>
                  <a:cubicBezTo>
                    <a:pt x="147" y="3"/>
                    <a:pt x="0" y="209"/>
                    <a:pt x="0" y="473"/>
                  </a:cubicBezTo>
                  <a:cubicBezTo>
                    <a:pt x="29" y="737"/>
                    <a:pt x="176" y="914"/>
                    <a:pt x="353" y="914"/>
                  </a:cubicBezTo>
                  <a:cubicBezTo>
                    <a:pt x="558" y="914"/>
                    <a:pt x="676" y="708"/>
                    <a:pt x="676" y="444"/>
                  </a:cubicBezTo>
                  <a:cubicBezTo>
                    <a:pt x="676" y="196"/>
                    <a:pt x="521"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p:nvPr/>
          </p:nvSpPr>
          <p:spPr>
            <a:xfrm>
              <a:off x="1104421" y="1961398"/>
              <a:ext cx="32845" cy="37353"/>
            </a:xfrm>
            <a:custGeom>
              <a:rect b="b" l="l" r="r" t="t"/>
              <a:pathLst>
                <a:path extrusionOk="0" h="870" w="765">
                  <a:moveTo>
                    <a:pt x="334" y="1"/>
                  </a:moveTo>
                  <a:cubicBezTo>
                    <a:pt x="310" y="1"/>
                    <a:pt x="287" y="5"/>
                    <a:pt x="265" y="14"/>
                  </a:cubicBezTo>
                  <a:cubicBezTo>
                    <a:pt x="60" y="102"/>
                    <a:pt x="1" y="337"/>
                    <a:pt x="60" y="513"/>
                  </a:cubicBezTo>
                  <a:cubicBezTo>
                    <a:pt x="113" y="728"/>
                    <a:pt x="290" y="869"/>
                    <a:pt x="455" y="869"/>
                  </a:cubicBezTo>
                  <a:cubicBezTo>
                    <a:pt x="470" y="869"/>
                    <a:pt x="485" y="868"/>
                    <a:pt x="500" y="866"/>
                  </a:cubicBezTo>
                  <a:cubicBezTo>
                    <a:pt x="677" y="748"/>
                    <a:pt x="765" y="543"/>
                    <a:pt x="677" y="337"/>
                  </a:cubicBezTo>
                  <a:cubicBezTo>
                    <a:pt x="627" y="137"/>
                    <a:pt x="470"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2"/>
            <p:cNvSpPr/>
            <p:nvPr/>
          </p:nvSpPr>
          <p:spPr>
            <a:xfrm>
              <a:off x="993434" y="1968096"/>
              <a:ext cx="25289" cy="33017"/>
            </a:xfrm>
            <a:custGeom>
              <a:rect b="b" l="l" r="r" t="t"/>
              <a:pathLst>
                <a:path extrusionOk="0" h="769" w="589">
                  <a:moveTo>
                    <a:pt x="316" y="1"/>
                  </a:moveTo>
                  <a:cubicBezTo>
                    <a:pt x="182" y="1"/>
                    <a:pt x="57" y="140"/>
                    <a:pt x="30" y="328"/>
                  </a:cubicBezTo>
                  <a:cubicBezTo>
                    <a:pt x="1" y="563"/>
                    <a:pt x="89" y="739"/>
                    <a:pt x="236" y="768"/>
                  </a:cubicBezTo>
                  <a:cubicBezTo>
                    <a:pt x="383" y="768"/>
                    <a:pt x="529" y="622"/>
                    <a:pt x="559" y="416"/>
                  </a:cubicBezTo>
                  <a:cubicBezTo>
                    <a:pt x="588" y="210"/>
                    <a:pt x="500" y="34"/>
                    <a:pt x="353" y="5"/>
                  </a:cubicBezTo>
                  <a:cubicBezTo>
                    <a:pt x="341" y="2"/>
                    <a:pt x="328" y="1"/>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2"/>
            <p:cNvSpPr/>
            <p:nvPr/>
          </p:nvSpPr>
          <p:spPr>
            <a:xfrm>
              <a:off x="961919" y="1978228"/>
              <a:ext cx="30312" cy="37268"/>
            </a:xfrm>
            <a:custGeom>
              <a:rect b="b" l="l" r="r" t="t"/>
              <a:pathLst>
                <a:path extrusionOk="0" h="868" w="706">
                  <a:moveTo>
                    <a:pt x="402" y="0"/>
                  </a:moveTo>
                  <a:cubicBezTo>
                    <a:pt x="239" y="0"/>
                    <a:pt x="84" y="168"/>
                    <a:pt x="30" y="386"/>
                  </a:cubicBezTo>
                  <a:cubicBezTo>
                    <a:pt x="0" y="591"/>
                    <a:pt x="88" y="826"/>
                    <a:pt x="235" y="856"/>
                  </a:cubicBezTo>
                  <a:cubicBezTo>
                    <a:pt x="258" y="863"/>
                    <a:pt x="282" y="867"/>
                    <a:pt x="305" y="867"/>
                  </a:cubicBezTo>
                  <a:cubicBezTo>
                    <a:pt x="456" y="867"/>
                    <a:pt x="596" y="707"/>
                    <a:pt x="647" y="503"/>
                  </a:cubicBezTo>
                  <a:cubicBezTo>
                    <a:pt x="705" y="268"/>
                    <a:pt x="617" y="33"/>
                    <a:pt x="441" y="4"/>
                  </a:cubicBezTo>
                  <a:cubicBezTo>
                    <a:pt x="428" y="2"/>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2"/>
            <p:cNvSpPr/>
            <p:nvPr/>
          </p:nvSpPr>
          <p:spPr>
            <a:xfrm>
              <a:off x="1071661" y="1964360"/>
              <a:ext cx="32802" cy="41905"/>
            </a:xfrm>
            <a:custGeom>
              <a:rect b="b" l="l" r="r" t="t"/>
              <a:pathLst>
                <a:path extrusionOk="0" h="976" w="764">
                  <a:moveTo>
                    <a:pt x="362" y="1"/>
                  </a:moveTo>
                  <a:cubicBezTo>
                    <a:pt x="349" y="1"/>
                    <a:pt x="336" y="2"/>
                    <a:pt x="323" y="4"/>
                  </a:cubicBezTo>
                  <a:cubicBezTo>
                    <a:pt x="147" y="33"/>
                    <a:pt x="0" y="239"/>
                    <a:pt x="29" y="532"/>
                  </a:cubicBezTo>
                  <a:cubicBezTo>
                    <a:pt x="57" y="780"/>
                    <a:pt x="213" y="976"/>
                    <a:pt x="402" y="976"/>
                  </a:cubicBezTo>
                  <a:cubicBezTo>
                    <a:pt x="415" y="976"/>
                    <a:pt x="428" y="975"/>
                    <a:pt x="441" y="973"/>
                  </a:cubicBezTo>
                  <a:cubicBezTo>
                    <a:pt x="617" y="973"/>
                    <a:pt x="764" y="738"/>
                    <a:pt x="735" y="474"/>
                  </a:cubicBezTo>
                  <a:cubicBezTo>
                    <a:pt x="707" y="199"/>
                    <a:pt x="55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2"/>
            <p:cNvSpPr/>
            <p:nvPr/>
          </p:nvSpPr>
          <p:spPr>
            <a:xfrm>
              <a:off x="1036326" y="1989735"/>
              <a:ext cx="36624" cy="49332"/>
            </a:xfrm>
            <a:custGeom>
              <a:rect b="b" l="l" r="r" t="t"/>
              <a:pathLst>
                <a:path extrusionOk="0" h="1149" w="853">
                  <a:moveTo>
                    <a:pt x="471" y="0"/>
                  </a:moveTo>
                  <a:cubicBezTo>
                    <a:pt x="236" y="0"/>
                    <a:pt x="30" y="235"/>
                    <a:pt x="1" y="558"/>
                  </a:cubicBezTo>
                  <a:cubicBezTo>
                    <a:pt x="1" y="881"/>
                    <a:pt x="147" y="1146"/>
                    <a:pt x="382" y="1146"/>
                  </a:cubicBezTo>
                  <a:cubicBezTo>
                    <a:pt x="394" y="1147"/>
                    <a:pt x="406" y="1148"/>
                    <a:pt x="418" y="1148"/>
                  </a:cubicBezTo>
                  <a:cubicBezTo>
                    <a:pt x="635" y="1148"/>
                    <a:pt x="795" y="896"/>
                    <a:pt x="823" y="617"/>
                  </a:cubicBezTo>
                  <a:cubicBezTo>
                    <a:pt x="852" y="294"/>
                    <a:pt x="676" y="29"/>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2"/>
            <p:cNvSpPr/>
            <p:nvPr/>
          </p:nvSpPr>
          <p:spPr>
            <a:xfrm>
              <a:off x="1022458" y="1972046"/>
              <a:ext cx="17689" cy="24172"/>
            </a:xfrm>
            <a:custGeom>
              <a:rect b="b" l="l" r="r" t="t"/>
              <a:pathLst>
                <a:path extrusionOk="0" h="563" w="412">
                  <a:moveTo>
                    <a:pt x="235" y="1"/>
                  </a:moveTo>
                  <a:cubicBezTo>
                    <a:pt x="118" y="1"/>
                    <a:pt x="0" y="118"/>
                    <a:pt x="0" y="265"/>
                  </a:cubicBezTo>
                  <a:cubicBezTo>
                    <a:pt x="0" y="441"/>
                    <a:pt x="89" y="559"/>
                    <a:pt x="206" y="559"/>
                  </a:cubicBezTo>
                  <a:cubicBezTo>
                    <a:pt x="216" y="562"/>
                    <a:pt x="226" y="563"/>
                    <a:pt x="236" y="563"/>
                  </a:cubicBezTo>
                  <a:cubicBezTo>
                    <a:pt x="338" y="563"/>
                    <a:pt x="412" y="429"/>
                    <a:pt x="412" y="295"/>
                  </a:cubicBezTo>
                  <a:cubicBezTo>
                    <a:pt x="412" y="148"/>
                    <a:pt x="324" y="1"/>
                    <a:pt x="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2"/>
            <p:cNvSpPr/>
            <p:nvPr/>
          </p:nvSpPr>
          <p:spPr>
            <a:xfrm>
              <a:off x="993434" y="2004762"/>
              <a:ext cx="37912" cy="50706"/>
            </a:xfrm>
            <a:custGeom>
              <a:rect b="b" l="l" r="r" t="t"/>
              <a:pathLst>
                <a:path extrusionOk="0" h="1181" w="883">
                  <a:moveTo>
                    <a:pt x="490" y="0"/>
                  </a:moveTo>
                  <a:cubicBezTo>
                    <a:pt x="269" y="0"/>
                    <a:pt x="58" y="227"/>
                    <a:pt x="30" y="531"/>
                  </a:cubicBezTo>
                  <a:cubicBezTo>
                    <a:pt x="1" y="855"/>
                    <a:pt x="118" y="1119"/>
                    <a:pt x="353" y="1178"/>
                  </a:cubicBezTo>
                  <a:cubicBezTo>
                    <a:pt x="367" y="1179"/>
                    <a:pt x="380" y="1180"/>
                    <a:pt x="393" y="1180"/>
                  </a:cubicBezTo>
                  <a:cubicBezTo>
                    <a:pt x="614" y="1180"/>
                    <a:pt x="825" y="954"/>
                    <a:pt x="853" y="649"/>
                  </a:cubicBezTo>
                  <a:cubicBezTo>
                    <a:pt x="882" y="326"/>
                    <a:pt x="735" y="32"/>
                    <a:pt x="529" y="3"/>
                  </a:cubicBezTo>
                  <a:cubicBezTo>
                    <a:pt x="516" y="1"/>
                    <a:pt x="503" y="0"/>
                    <a:pt x="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2"/>
            <p:cNvSpPr/>
            <p:nvPr/>
          </p:nvSpPr>
          <p:spPr>
            <a:xfrm>
              <a:off x="1071661" y="2012404"/>
              <a:ext cx="35336" cy="49246"/>
            </a:xfrm>
            <a:custGeom>
              <a:rect b="b" l="l" r="r" t="t"/>
              <a:pathLst>
                <a:path extrusionOk="0" h="1147" w="823">
                  <a:moveTo>
                    <a:pt x="411" y="1"/>
                  </a:moveTo>
                  <a:cubicBezTo>
                    <a:pt x="176" y="1"/>
                    <a:pt x="0" y="236"/>
                    <a:pt x="0" y="559"/>
                  </a:cubicBezTo>
                  <a:cubicBezTo>
                    <a:pt x="0" y="882"/>
                    <a:pt x="176" y="1147"/>
                    <a:pt x="411" y="1147"/>
                  </a:cubicBezTo>
                  <a:cubicBezTo>
                    <a:pt x="646" y="1147"/>
                    <a:pt x="823" y="882"/>
                    <a:pt x="823" y="559"/>
                  </a:cubicBezTo>
                  <a:cubicBezTo>
                    <a:pt x="823" y="236"/>
                    <a:pt x="646" y="1"/>
                    <a:pt x="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p:nvPr/>
          </p:nvSpPr>
          <p:spPr>
            <a:xfrm>
              <a:off x="1110732" y="2006093"/>
              <a:ext cx="32845" cy="42935"/>
            </a:xfrm>
            <a:custGeom>
              <a:rect b="b" l="l" r="r" t="t"/>
              <a:pathLst>
                <a:path extrusionOk="0" h="1000" w="765">
                  <a:moveTo>
                    <a:pt x="324" y="1"/>
                  </a:moveTo>
                  <a:cubicBezTo>
                    <a:pt x="148" y="30"/>
                    <a:pt x="1" y="265"/>
                    <a:pt x="30" y="530"/>
                  </a:cubicBezTo>
                  <a:cubicBezTo>
                    <a:pt x="60" y="794"/>
                    <a:pt x="236" y="1000"/>
                    <a:pt x="412" y="1000"/>
                  </a:cubicBezTo>
                  <a:cubicBezTo>
                    <a:pt x="618" y="970"/>
                    <a:pt x="765" y="735"/>
                    <a:pt x="735" y="471"/>
                  </a:cubicBezTo>
                  <a:cubicBezTo>
                    <a:pt x="706" y="207"/>
                    <a:pt x="530"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2"/>
            <p:cNvSpPr/>
            <p:nvPr/>
          </p:nvSpPr>
          <p:spPr>
            <a:xfrm>
              <a:off x="1115799" y="2052763"/>
              <a:ext cx="35336" cy="50534"/>
            </a:xfrm>
            <a:custGeom>
              <a:rect b="b" l="l" r="r" t="t"/>
              <a:pathLst>
                <a:path extrusionOk="0" h="1177" w="823">
                  <a:moveTo>
                    <a:pt x="412" y="1"/>
                  </a:moveTo>
                  <a:cubicBezTo>
                    <a:pt x="177" y="1"/>
                    <a:pt x="0" y="265"/>
                    <a:pt x="0" y="589"/>
                  </a:cubicBezTo>
                  <a:cubicBezTo>
                    <a:pt x="0" y="912"/>
                    <a:pt x="206" y="1176"/>
                    <a:pt x="412" y="1176"/>
                  </a:cubicBezTo>
                  <a:cubicBezTo>
                    <a:pt x="647" y="1147"/>
                    <a:pt x="823" y="912"/>
                    <a:pt x="823" y="589"/>
                  </a:cubicBezTo>
                  <a:cubicBezTo>
                    <a:pt x="823" y="265"/>
                    <a:pt x="617"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2"/>
            <p:cNvSpPr/>
            <p:nvPr/>
          </p:nvSpPr>
          <p:spPr>
            <a:xfrm>
              <a:off x="951830" y="2020863"/>
              <a:ext cx="41647" cy="49762"/>
            </a:xfrm>
            <a:custGeom>
              <a:rect b="b" l="l" r="r" t="t"/>
              <a:pathLst>
                <a:path extrusionOk="0" h="1159" w="970">
                  <a:moveTo>
                    <a:pt x="523" y="0"/>
                  </a:moveTo>
                  <a:cubicBezTo>
                    <a:pt x="335" y="0"/>
                    <a:pt x="138" y="216"/>
                    <a:pt x="59" y="480"/>
                  </a:cubicBezTo>
                  <a:cubicBezTo>
                    <a:pt x="0" y="803"/>
                    <a:pt x="118" y="1096"/>
                    <a:pt x="353" y="1155"/>
                  </a:cubicBezTo>
                  <a:cubicBezTo>
                    <a:pt x="366" y="1157"/>
                    <a:pt x="379" y="1158"/>
                    <a:pt x="392" y="1158"/>
                  </a:cubicBezTo>
                  <a:cubicBezTo>
                    <a:pt x="588" y="1158"/>
                    <a:pt x="799" y="958"/>
                    <a:pt x="882" y="656"/>
                  </a:cubicBezTo>
                  <a:cubicBezTo>
                    <a:pt x="970" y="362"/>
                    <a:pt x="823" y="68"/>
                    <a:pt x="588" y="10"/>
                  </a:cubicBezTo>
                  <a:cubicBezTo>
                    <a:pt x="566" y="3"/>
                    <a:pt x="545" y="0"/>
                    <a:pt x="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2"/>
            <p:cNvSpPr/>
            <p:nvPr/>
          </p:nvSpPr>
          <p:spPr>
            <a:xfrm>
              <a:off x="1026236" y="2042674"/>
              <a:ext cx="29067" cy="39157"/>
            </a:xfrm>
            <a:custGeom>
              <a:rect b="b" l="l" r="r" t="t"/>
              <a:pathLst>
                <a:path extrusionOk="0" h="912" w="677">
                  <a:moveTo>
                    <a:pt x="382" y="1"/>
                  </a:moveTo>
                  <a:cubicBezTo>
                    <a:pt x="177" y="1"/>
                    <a:pt x="30" y="207"/>
                    <a:pt x="1" y="442"/>
                  </a:cubicBezTo>
                  <a:cubicBezTo>
                    <a:pt x="1" y="706"/>
                    <a:pt x="118" y="912"/>
                    <a:pt x="294" y="912"/>
                  </a:cubicBezTo>
                  <a:cubicBezTo>
                    <a:pt x="471" y="912"/>
                    <a:pt x="647" y="735"/>
                    <a:pt x="676" y="471"/>
                  </a:cubicBezTo>
                  <a:cubicBezTo>
                    <a:pt x="676" y="236"/>
                    <a:pt x="559" y="30"/>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2"/>
            <p:cNvSpPr/>
            <p:nvPr/>
          </p:nvSpPr>
          <p:spPr>
            <a:xfrm>
              <a:off x="983344" y="2058989"/>
              <a:ext cx="31600" cy="40659"/>
            </a:xfrm>
            <a:custGeom>
              <a:rect b="b" l="l" r="r" t="t"/>
              <a:pathLst>
                <a:path extrusionOk="0" h="947" w="736">
                  <a:moveTo>
                    <a:pt x="402" y="0"/>
                  </a:moveTo>
                  <a:cubicBezTo>
                    <a:pt x="214" y="0"/>
                    <a:pt x="58" y="196"/>
                    <a:pt x="30" y="444"/>
                  </a:cubicBezTo>
                  <a:cubicBezTo>
                    <a:pt x="1" y="708"/>
                    <a:pt x="118" y="943"/>
                    <a:pt x="294" y="943"/>
                  </a:cubicBezTo>
                  <a:cubicBezTo>
                    <a:pt x="307" y="945"/>
                    <a:pt x="320" y="946"/>
                    <a:pt x="333" y="946"/>
                  </a:cubicBezTo>
                  <a:cubicBezTo>
                    <a:pt x="496" y="946"/>
                    <a:pt x="651" y="777"/>
                    <a:pt x="706" y="532"/>
                  </a:cubicBezTo>
                  <a:cubicBezTo>
                    <a:pt x="735" y="267"/>
                    <a:pt x="618" y="32"/>
                    <a:pt x="441" y="3"/>
                  </a:cubicBezTo>
                  <a:cubicBezTo>
                    <a:pt x="428" y="1"/>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p:nvPr/>
          </p:nvSpPr>
          <p:spPr>
            <a:xfrm>
              <a:off x="1082996" y="2090503"/>
              <a:ext cx="35378" cy="46842"/>
            </a:xfrm>
            <a:custGeom>
              <a:rect b="b" l="l" r="r" t="t"/>
              <a:pathLst>
                <a:path extrusionOk="0" h="1091" w="824">
                  <a:moveTo>
                    <a:pt x="406" y="1"/>
                  </a:moveTo>
                  <a:cubicBezTo>
                    <a:pt x="213" y="1"/>
                    <a:pt x="30" y="226"/>
                    <a:pt x="30" y="503"/>
                  </a:cubicBezTo>
                  <a:cubicBezTo>
                    <a:pt x="0" y="826"/>
                    <a:pt x="147" y="1090"/>
                    <a:pt x="382" y="1090"/>
                  </a:cubicBezTo>
                  <a:cubicBezTo>
                    <a:pt x="588" y="1090"/>
                    <a:pt x="823" y="885"/>
                    <a:pt x="823" y="561"/>
                  </a:cubicBezTo>
                  <a:cubicBezTo>
                    <a:pt x="823" y="268"/>
                    <a:pt x="647" y="33"/>
                    <a:pt x="441" y="3"/>
                  </a:cubicBezTo>
                  <a:cubicBezTo>
                    <a:pt x="429" y="2"/>
                    <a:pt x="418"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2"/>
            <p:cNvSpPr/>
            <p:nvPr/>
          </p:nvSpPr>
          <p:spPr>
            <a:xfrm>
              <a:off x="1120822" y="2109523"/>
              <a:ext cx="39157" cy="54313"/>
            </a:xfrm>
            <a:custGeom>
              <a:rect b="b" l="l" r="r" t="t"/>
              <a:pathLst>
                <a:path extrusionOk="0" h="1265" w="912">
                  <a:moveTo>
                    <a:pt x="441" y="1"/>
                  </a:moveTo>
                  <a:cubicBezTo>
                    <a:pt x="177" y="1"/>
                    <a:pt x="1" y="295"/>
                    <a:pt x="1" y="647"/>
                  </a:cubicBezTo>
                  <a:cubicBezTo>
                    <a:pt x="1" y="1000"/>
                    <a:pt x="206" y="1264"/>
                    <a:pt x="441" y="1264"/>
                  </a:cubicBezTo>
                  <a:cubicBezTo>
                    <a:pt x="706" y="1264"/>
                    <a:pt x="912" y="970"/>
                    <a:pt x="882" y="647"/>
                  </a:cubicBezTo>
                  <a:cubicBezTo>
                    <a:pt x="882" y="295"/>
                    <a:pt x="677"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2"/>
            <p:cNvSpPr/>
            <p:nvPr/>
          </p:nvSpPr>
          <p:spPr>
            <a:xfrm>
              <a:off x="941740" y="2076378"/>
              <a:ext cx="39114" cy="48474"/>
            </a:xfrm>
            <a:custGeom>
              <a:rect b="b" l="l" r="r" t="t"/>
              <a:pathLst>
                <a:path extrusionOk="0" h="1129" w="911">
                  <a:moveTo>
                    <a:pt x="464" y="0"/>
                  </a:moveTo>
                  <a:cubicBezTo>
                    <a:pt x="277" y="0"/>
                    <a:pt x="85" y="219"/>
                    <a:pt x="59" y="509"/>
                  </a:cubicBezTo>
                  <a:cubicBezTo>
                    <a:pt x="0" y="832"/>
                    <a:pt x="147" y="1096"/>
                    <a:pt x="382" y="1125"/>
                  </a:cubicBezTo>
                  <a:cubicBezTo>
                    <a:pt x="395" y="1127"/>
                    <a:pt x="408" y="1128"/>
                    <a:pt x="422" y="1128"/>
                  </a:cubicBezTo>
                  <a:cubicBezTo>
                    <a:pt x="617" y="1128"/>
                    <a:pt x="825" y="929"/>
                    <a:pt x="852" y="626"/>
                  </a:cubicBezTo>
                  <a:cubicBezTo>
                    <a:pt x="911" y="303"/>
                    <a:pt x="764" y="39"/>
                    <a:pt x="529" y="9"/>
                  </a:cubicBezTo>
                  <a:cubicBezTo>
                    <a:pt x="508" y="3"/>
                    <a:pt x="486"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2"/>
            <p:cNvSpPr/>
            <p:nvPr/>
          </p:nvSpPr>
          <p:spPr>
            <a:xfrm>
              <a:off x="1053972" y="2062767"/>
              <a:ext cx="34090" cy="43150"/>
            </a:xfrm>
            <a:custGeom>
              <a:rect b="b" l="l" r="r" t="t"/>
              <a:pathLst>
                <a:path extrusionOk="0" h="1005" w="794">
                  <a:moveTo>
                    <a:pt x="432" y="0"/>
                  </a:moveTo>
                  <a:cubicBezTo>
                    <a:pt x="243" y="0"/>
                    <a:pt x="85" y="196"/>
                    <a:pt x="30" y="444"/>
                  </a:cubicBezTo>
                  <a:cubicBezTo>
                    <a:pt x="1" y="708"/>
                    <a:pt x="118" y="972"/>
                    <a:pt x="324" y="1002"/>
                  </a:cubicBezTo>
                  <a:cubicBezTo>
                    <a:pt x="335" y="1004"/>
                    <a:pt x="347" y="1005"/>
                    <a:pt x="358" y="1005"/>
                  </a:cubicBezTo>
                  <a:cubicBezTo>
                    <a:pt x="526" y="1005"/>
                    <a:pt x="708" y="807"/>
                    <a:pt x="735" y="532"/>
                  </a:cubicBezTo>
                  <a:cubicBezTo>
                    <a:pt x="794" y="267"/>
                    <a:pt x="64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2"/>
            <p:cNvSpPr/>
            <p:nvPr/>
          </p:nvSpPr>
          <p:spPr>
            <a:xfrm>
              <a:off x="1013613" y="2086725"/>
              <a:ext cx="37912" cy="49461"/>
            </a:xfrm>
            <a:custGeom>
              <a:rect b="b" l="l" r="r" t="t"/>
              <a:pathLst>
                <a:path extrusionOk="0" h="1152" w="883">
                  <a:moveTo>
                    <a:pt x="490" y="1"/>
                  </a:moveTo>
                  <a:cubicBezTo>
                    <a:pt x="272" y="1"/>
                    <a:pt x="87" y="225"/>
                    <a:pt x="59" y="503"/>
                  </a:cubicBezTo>
                  <a:cubicBezTo>
                    <a:pt x="1" y="826"/>
                    <a:pt x="148" y="1090"/>
                    <a:pt x="353" y="1149"/>
                  </a:cubicBezTo>
                  <a:cubicBezTo>
                    <a:pt x="367" y="1151"/>
                    <a:pt x="380" y="1151"/>
                    <a:pt x="393" y="1151"/>
                  </a:cubicBezTo>
                  <a:cubicBezTo>
                    <a:pt x="611" y="1151"/>
                    <a:pt x="797" y="925"/>
                    <a:pt x="853" y="620"/>
                  </a:cubicBezTo>
                  <a:cubicBezTo>
                    <a:pt x="882" y="326"/>
                    <a:pt x="735" y="33"/>
                    <a:pt x="530" y="3"/>
                  </a:cubicBezTo>
                  <a:cubicBezTo>
                    <a:pt x="516" y="1"/>
                    <a:pt x="503"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2"/>
            <p:cNvSpPr/>
            <p:nvPr/>
          </p:nvSpPr>
          <p:spPr>
            <a:xfrm>
              <a:off x="973254" y="2110726"/>
              <a:ext cx="41690" cy="54442"/>
            </a:xfrm>
            <a:custGeom>
              <a:rect b="b" l="l" r="r" t="t"/>
              <a:pathLst>
                <a:path extrusionOk="0" h="1268" w="971">
                  <a:moveTo>
                    <a:pt x="494" y="0"/>
                  </a:moveTo>
                  <a:cubicBezTo>
                    <a:pt x="271" y="0"/>
                    <a:pt x="58" y="255"/>
                    <a:pt x="30" y="590"/>
                  </a:cubicBezTo>
                  <a:cubicBezTo>
                    <a:pt x="1" y="942"/>
                    <a:pt x="177" y="1236"/>
                    <a:pt x="412" y="1266"/>
                  </a:cubicBezTo>
                  <a:cubicBezTo>
                    <a:pt x="425" y="1267"/>
                    <a:pt x="439" y="1268"/>
                    <a:pt x="452" y="1268"/>
                  </a:cubicBezTo>
                  <a:cubicBezTo>
                    <a:pt x="700" y="1268"/>
                    <a:pt x="913" y="1013"/>
                    <a:pt x="941" y="678"/>
                  </a:cubicBezTo>
                  <a:cubicBezTo>
                    <a:pt x="970" y="325"/>
                    <a:pt x="794" y="2"/>
                    <a:pt x="529" y="2"/>
                  </a:cubicBezTo>
                  <a:cubicBezTo>
                    <a:pt x="517" y="1"/>
                    <a:pt x="50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2"/>
            <p:cNvSpPr/>
            <p:nvPr/>
          </p:nvSpPr>
          <p:spPr>
            <a:xfrm>
              <a:off x="1046416" y="2115835"/>
              <a:ext cx="36624" cy="48001"/>
            </a:xfrm>
            <a:custGeom>
              <a:rect b="b" l="l" r="r" t="t"/>
              <a:pathLst>
                <a:path extrusionOk="0" h="1118" w="853">
                  <a:moveTo>
                    <a:pt x="471" y="1"/>
                  </a:moveTo>
                  <a:cubicBezTo>
                    <a:pt x="265" y="1"/>
                    <a:pt x="59" y="206"/>
                    <a:pt x="30" y="530"/>
                  </a:cubicBezTo>
                  <a:cubicBezTo>
                    <a:pt x="1" y="823"/>
                    <a:pt x="147" y="1088"/>
                    <a:pt x="353" y="1117"/>
                  </a:cubicBezTo>
                  <a:cubicBezTo>
                    <a:pt x="588" y="1117"/>
                    <a:pt x="764" y="882"/>
                    <a:pt x="794" y="588"/>
                  </a:cubicBezTo>
                  <a:cubicBezTo>
                    <a:pt x="852" y="295"/>
                    <a:pt x="67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2"/>
            <p:cNvSpPr/>
            <p:nvPr/>
          </p:nvSpPr>
          <p:spPr>
            <a:xfrm>
              <a:off x="1079218" y="2144773"/>
              <a:ext cx="45425" cy="59508"/>
            </a:xfrm>
            <a:custGeom>
              <a:rect b="b" l="l" r="r" t="t"/>
              <a:pathLst>
                <a:path extrusionOk="0" h="1386" w="1058">
                  <a:moveTo>
                    <a:pt x="551" y="0"/>
                  </a:moveTo>
                  <a:cubicBezTo>
                    <a:pt x="300" y="0"/>
                    <a:pt x="58" y="285"/>
                    <a:pt x="30" y="649"/>
                  </a:cubicBezTo>
                  <a:cubicBezTo>
                    <a:pt x="0" y="1001"/>
                    <a:pt x="177" y="1354"/>
                    <a:pt x="441" y="1383"/>
                  </a:cubicBezTo>
                  <a:cubicBezTo>
                    <a:pt x="455" y="1385"/>
                    <a:pt x="468" y="1385"/>
                    <a:pt x="481" y="1385"/>
                  </a:cubicBezTo>
                  <a:cubicBezTo>
                    <a:pt x="756" y="1385"/>
                    <a:pt x="971" y="1101"/>
                    <a:pt x="999" y="737"/>
                  </a:cubicBezTo>
                  <a:cubicBezTo>
                    <a:pt x="1058" y="384"/>
                    <a:pt x="852" y="32"/>
                    <a:pt x="588" y="3"/>
                  </a:cubicBezTo>
                  <a:cubicBezTo>
                    <a:pt x="576"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2"/>
            <p:cNvSpPr/>
            <p:nvPr/>
          </p:nvSpPr>
          <p:spPr>
            <a:xfrm>
              <a:off x="927872" y="2173797"/>
              <a:ext cx="45425" cy="59379"/>
            </a:xfrm>
            <a:custGeom>
              <a:rect b="b" l="l" r="r" t="t"/>
              <a:pathLst>
                <a:path extrusionOk="0" h="1383" w="1058">
                  <a:moveTo>
                    <a:pt x="551" y="0"/>
                  </a:moveTo>
                  <a:cubicBezTo>
                    <a:pt x="302" y="0"/>
                    <a:pt x="85" y="284"/>
                    <a:pt x="29" y="649"/>
                  </a:cubicBezTo>
                  <a:cubicBezTo>
                    <a:pt x="0" y="1001"/>
                    <a:pt x="176" y="1354"/>
                    <a:pt x="441" y="1383"/>
                  </a:cubicBezTo>
                  <a:cubicBezTo>
                    <a:pt x="735" y="1383"/>
                    <a:pt x="970" y="1089"/>
                    <a:pt x="999" y="737"/>
                  </a:cubicBezTo>
                  <a:cubicBezTo>
                    <a:pt x="1058" y="355"/>
                    <a:pt x="852" y="32"/>
                    <a:pt x="588" y="2"/>
                  </a:cubicBezTo>
                  <a:cubicBezTo>
                    <a:pt x="575"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2"/>
            <p:cNvSpPr/>
            <p:nvPr/>
          </p:nvSpPr>
          <p:spPr>
            <a:xfrm>
              <a:off x="940452" y="2132107"/>
              <a:ext cx="27822" cy="36752"/>
            </a:xfrm>
            <a:custGeom>
              <a:rect b="b" l="l" r="r" t="t"/>
              <a:pathLst>
                <a:path extrusionOk="0" h="856" w="648">
                  <a:moveTo>
                    <a:pt x="321" y="1"/>
                  </a:moveTo>
                  <a:cubicBezTo>
                    <a:pt x="182" y="1"/>
                    <a:pt x="30" y="168"/>
                    <a:pt x="30" y="386"/>
                  </a:cubicBezTo>
                  <a:cubicBezTo>
                    <a:pt x="1" y="621"/>
                    <a:pt x="118" y="856"/>
                    <a:pt x="295" y="856"/>
                  </a:cubicBezTo>
                  <a:cubicBezTo>
                    <a:pt x="442" y="856"/>
                    <a:pt x="618" y="679"/>
                    <a:pt x="618" y="444"/>
                  </a:cubicBezTo>
                  <a:cubicBezTo>
                    <a:pt x="647" y="209"/>
                    <a:pt x="530" y="4"/>
                    <a:pt x="353" y="4"/>
                  </a:cubicBezTo>
                  <a:cubicBezTo>
                    <a:pt x="343" y="2"/>
                    <a:pt x="332" y="1"/>
                    <a:pt x="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2"/>
            <p:cNvSpPr/>
            <p:nvPr/>
          </p:nvSpPr>
          <p:spPr>
            <a:xfrm>
              <a:off x="1011080" y="2146104"/>
              <a:ext cx="36624" cy="48087"/>
            </a:xfrm>
            <a:custGeom>
              <a:rect b="b" l="l" r="r" t="t"/>
              <a:pathLst>
                <a:path extrusionOk="0" h="1120" w="853">
                  <a:moveTo>
                    <a:pt x="471" y="1"/>
                  </a:moveTo>
                  <a:cubicBezTo>
                    <a:pt x="265" y="1"/>
                    <a:pt x="60" y="236"/>
                    <a:pt x="30" y="530"/>
                  </a:cubicBezTo>
                  <a:cubicBezTo>
                    <a:pt x="1" y="853"/>
                    <a:pt x="148" y="1117"/>
                    <a:pt x="383" y="1117"/>
                  </a:cubicBezTo>
                  <a:cubicBezTo>
                    <a:pt x="395" y="1119"/>
                    <a:pt x="406" y="1120"/>
                    <a:pt x="418" y="1120"/>
                  </a:cubicBezTo>
                  <a:cubicBezTo>
                    <a:pt x="611" y="1120"/>
                    <a:pt x="796" y="895"/>
                    <a:pt x="824" y="618"/>
                  </a:cubicBezTo>
                  <a:cubicBezTo>
                    <a:pt x="853" y="295"/>
                    <a:pt x="70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2"/>
            <p:cNvSpPr/>
            <p:nvPr/>
          </p:nvSpPr>
          <p:spPr>
            <a:xfrm>
              <a:off x="978321" y="2172509"/>
              <a:ext cx="30312" cy="39371"/>
            </a:xfrm>
            <a:custGeom>
              <a:rect b="b" l="l" r="r" t="t"/>
              <a:pathLst>
                <a:path extrusionOk="0" h="917" w="706">
                  <a:moveTo>
                    <a:pt x="348" y="0"/>
                  </a:moveTo>
                  <a:cubicBezTo>
                    <a:pt x="187" y="0"/>
                    <a:pt x="57" y="194"/>
                    <a:pt x="30" y="414"/>
                  </a:cubicBezTo>
                  <a:cubicBezTo>
                    <a:pt x="0" y="679"/>
                    <a:pt x="118" y="914"/>
                    <a:pt x="294" y="914"/>
                  </a:cubicBezTo>
                  <a:cubicBezTo>
                    <a:pt x="305" y="915"/>
                    <a:pt x="317" y="916"/>
                    <a:pt x="328" y="916"/>
                  </a:cubicBezTo>
                  <a:cubicBezTo>
                    <a:pt x="492" y="916"/>
                    <a:pt x="648" y="722"/>
                    <a:pt x="676" y="502"/>
                  </a:cubicBezTo>
                  <a:cubicBezTo>
                    <a:pt x="705" y="238"/>
                    <a:pt x="558" y="32"/>
                    <a:pt x="382" y="3"/>
                  </a:cubicBezTo>
                  <a:cubicBezTo>
                    <a:pt x="371" y="1"/>
                    <a:pt x="360"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2"/>
            <p:cNvSpPr/>
            <p:nvPr/>
          </p:nvSpPr>
          <p:spPr>
            <a:xfrm>
              <a:off x="1048949" y="2171350"/>
              <a:ext cx="26534" cy="34262"/>
            </a:xfrm>
            <a:custGeom>
              <a:rect b="b" l="l" r="r" t="t"/>
              <a:pathLst>
                <a:path extrusionOk="0" h="798" w="618">
                  <a:moveTo>
                    <a:pt x="353" y="0"/>
                  </a:moveTo>
                  <a:cubicBezTo>
                    <a:pt x="206" y="0"/>
                    <a:pt x="59" y="147"/>
                    <a:pt x="30" y="382"/>
                  </a:cubicBezTo>
                  <a:cubicBezTo>
                    <a:pt x="0" y="588"/>
                    <a:pt x="118" y="794"/>
                    <a:pt x="294" y="794"/>
                  </a:cubicBezTo>
                  <a:cubicBezTo>
                    <a:pt x="307" y="796"/>
                    <a:pt x="319" y="797"/>
                    <a:pt x="332" y="797"/>
                  </a:cubicBezTo>
                  <a:cubicBezTo>
                    <a:pt x="465" y="797"/>
                    <a:pt x="590" y="656"/>
                    <a:pt x="617" y="441"/>
                  </a:cubicBezTo>
                  <a:cubicBezTo>
                    <a:pt x="617" y="206"/>
                    <a:pt x="529" y="3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2"/>
            <p:cNvSpPr/>
            <p:nvPr/>
          </p:nvSpPr>
          <p:spPr>
            <a:xfrm>
              <a:off x="1057750" y="2205397"/>
              <a:ext cx="44223" cy="58177"/>
            </a:xfrm>
            <a:custGeom>
              <a:rect b="b" l="l" r="r" t="t"/>
              <a:pathLst>
                <a:path extrusionOk="0" h="1355" w="1030">
                  <a:moveTo>
                    <a:pt x="588" y="1"/>
                  </a:moveTo>
                  <a:cubicBezTo>
                    <a:pt x="324" y="1"/>
                    <a:pt x="89" y="265"/>
                    <a:pt x="30" y="618"/>
                  </a:cubicBezTo>
                  <a:cubicBezTo>
                    <a:pt x="1" y="999"/>
                    <a:pt x="177" y="1323"/>
                    <a:pt x="442" y="1352"/>
                  </a:cubicBezTo>
                  <a:cubicBezTo>
                    <a:pt x="454" y="1353"/>
                    <a:pt x="466" y="1354"/>
                    <a:pt x="478" y="1354"/>
                  </a:cubicBezTo>
                  <a:cubicBezTo>
                    <a:pt x="727" y="1354"/>
                    <a:pt x="944" y="1071"/>
                    <a:pt x="1000" y="735"/>
                  </a:cubicBezTo>
                  <a:cubicBezTo>
                    <a:pt x="1029" y="353"/>
                    <a:pt x="853" y="30"/>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2"/>
            <p:cNvSpPr/>
            <p:nvPr/>
          </p:nvSpPr>
          <p:spPr>
            <a:xfrm>
              <a:off x="1108242" y="2195222"/>
              <a:ext cx="44180" cy="56975"/>
            </a:xfrm>
            <a:custGeom>
              <a:rect b="b" l="l" r="r" t="t"/>
              <a:pathLst>
                <a:path extrusionOk="0" h="1327" w="1029">
                  <a:moveTo>
                    <a:pt x="548" y="0"/>
                  </a:moveTo>
                  <a:cubicBezTo>
                    <a:pt x="300" y="0"/>
                    <a:pt x="87" y="257"/>
                    <a:pt x="59" y="620"/>
                  </a:cubicBezTo>
                  <a:cubicBezTo>
                    <a:pt x="0" y="972"/>
                    <a:pt x="206" y="1295"/>
                    <a:pt x="470" y="1325"/>
                  </a:cubicBezTo>
                  <a:cubicBezTo>
                    <a:pt x="481" y="1326"/>
                    <a:pt x="492" y="1327"/>
                    <a:pt x="503" y="1327"/>
                  </a:cubicBezTo>
                  <a:cubicBezTo>
                    <a:pt x="729" y="1327"/>
                    <a:pt x="971" y="1044"/>
                    <a:pt x="999" y="708"/>
                  </a:cubicBezTo>
                  <a:cubicBezTo>
                    <a:pt x="1028" y="326"/>
                    <a:pt x="852" y="3"/>
                    <a:pt x="588" y="3"/>
                  </a:cubicBezTo>
                  <a:cubicBezTo>
                    <a:pt x="574" y="1"/>
                    <a:pt x="561"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2"/>
            <p:cNvSpPr/>
            <p:nvPr/>
          </p:nvSpPr>
          <p:spPr>
            <a:xfrm>
              <a:off x="1003524" y="2200288"/>
              <a:ext cx="49246" cy="64531"/>
            </a:xfrm>
            <a:custGeom>
              <a:rect b="b" l="l" r="r" t="t"/>
              <a:pathLst>
                <a:path extrusionOk="0" h="1503" w="1147">
                  <a:moveTo>
                    <a:pt x="610" y="0"/>
                  </a:moveTo>
                  <a:cubicBezTo>
                    <a:pt x="331" y="0"/>
                    <a:pt x="86" y="313"/>
                    <a:pt x="30" y="707"/>
                  </a:cubicBezTo>
                  <a:cubicBezTo>
                    <a:pt x="1" y="1118"/>
                    <a:pt x="206" y="1471"/>
                    <a:pt x="500" y="1500"/>
                  </a:cubicBezTo>
                  <a:cubicBezTo>
                    <a:pt x="513" y="1502"/>
                    <a:pt x="525" y="1502"/>
                    <a:pt x="537" y="1502"/>
                  </a:cubicBezTo>
                  <a:cubicBezTo>
                    <a:pt x="816" y="1502"/>
                    <a:pt x="1061" y="1189"/>
                    <a:pt x="1117" y="795"/>
                  </a:cubicBezTo>
                  <a:cubicBezTo>
                    <a:pt x="1146" y="384"/>
                    <a:pt x="941" y="61"/>
                    <a:pt x="647" y="2"/>
                  </a:cubicBezTo>
                  <a:cubicBezTo>
                    <a:pt x="635" y="1"/>
                    <a:pt x="622" y="0"/>
                    <a:pt x="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2"/>
            <p:cNvSpPr/>
            <p:nvPr/>
          </p:nvSpPr>
          <p:spPr>
            <a:xfrm>
              <a:off x="963165" y="2219179"/>
              <a:ext cx="35378" cy="49418"/>
            </a:xfrm>
            <a:custGeom>
              <a:rect b="b" l="l" r="r" t="t"/>
              <a:pathLst>
                <a:path extrusionOk="0" h="1151" w="824">
                  <a:moveTo>
                    <a:pt x="406" y="0"/>
                  </a:moveTo>
                  <a:cubicBezTo>
                    <a:pt x="210" y="0"/>
                    <a:pt x="1" y="227"/>
                    <a:pt x="1" y="532"/>
                  </a:cubicBezTo>
                  <a:cubicBezTo>
                    <a:pt x="1" y="855"/>
                    <a:pt x="118" y="1119"/>
                    <a:pt x="353" y="1149"/>
                  </a:cubicBezTo>
                  <a:cubicBezTo>
                    <a:pt x="366" y="1150"/>
                    <a:pt x="380" y="1151"/>
                    <a:pt x="393" y="1151"/>
                  </a:cubicBezTo>
                  <a:cubicBezTo>
                    <a:pt x="614" y="1151"/>
                    <a:pt x="823" y="925"/>
                    <a:pt x="823" y="620"/>
                  </a:cubicBezTo>
                  <a:cubicBezTo>
                    <a:pt x="823" y="297"/>
                    <a:pt x="676" y="3"/>
                    <a:pt x="441" y="3"/>
                  </a:cubicBezTo>
                  <a:cubicBezTo>
                    <a:pt x="430" y="1"/>
                    <a:pt x="41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2"/>
            <p:cNvSpPr/>
            <p:nvPr/>
          </p:nvSpPr>
          <p:spPr>
            <a:xfrm>
              <a:off x="937962" y="2272161"/>
              <a:ext cx="49204" cy="64531"/>
            </a:xfrm>
            <a:custGeom>
              <a:rect b="b" l="l" r="r" t="t"/>
              <a:pathLst>
                <a:path extrusionOk="0" h="1503" w="1146">
                  <a:moveTo>
                    <a:pt x="606" y="1"/>
                  </a:moveTo>
                  <a:cubicBezTo>
                    <a:pt x="329" y="1"/>
                    <a:pt x="87" y="287"/>
                    <a:pt x="59" y="708"/>
                  </a:cubicBezTo>
                  <a:cubicBezTo>
                    <a:pt x="0" y="1148"/>
                    <a:pt x="206" y="1472"/>
                    <a:pt x="500" y="1501"/>
                  </a:cubicBezTo>
                  <a:cubicBezTo>
                    <a:pt x="513" y="1502"/>
                    <a:pt x="526" y="1503"/>
                    <a:pt x="540" y="1503"/>
                  </a:cubicBezTo>
                  <a:cubicBezTo>
                    <a:pt x="817" y="1503"/>
                    <a:pt x="1060" y="1216"/>
                    <a:pt x="1116" y="796"/>
                  </a:cubicBezTo>
                  <a:cubicBezTo>
                    <a:pt x="1146" y="385"/>
                    <a:pt x="940" y="61"/>
                    <a:pt x="646" y="3"/>
                  </a:cubicBezTo>
                  <a:cubicBezTo>
                    <a:pt x="633" y="1"/>
                    <a:pt x="619" y="1"/>
                    <a:pt x="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2"/>
            <p:cNvSpPr/>
            <p:nvPr/>
          </p:nvSpPr>
          <p:spPr>
            <a:xfrm>
              <a:off x="1023703" y="2263188"/>
              <a:ext cx="59336" cy="76038"/>
            </a:xfrm>
            <a:custGeom>
              <a:rect b="b" l="l" r="r" t="t"/>
              <a:pathLst>
                <a:path extrusionOk="0" h="1771" w="1382">
                  <a:moveTo>
                    <a:pt x="717" y="0"/>
                  </a:moveTo>
                  <a:cubicBezTo>
                    <a:pt x="369" y="0"/>
                    <a:pt x="87" y="363"/>
                    <a:pt x="60" y="829"/>
                  </a:cubicBezTo>
                  <a:cubicBezTo>
                    <a:pt x="1" y="1299"/>
                    <a:pt x="236" y="1739"/>
                    <a:pt x="588" y="1769"/>
                  </a:cubicBezTo>
                  <a:cubicBezTo>
                    <a:pt x="601" y="1770"/>
                    <a:pt x="614" y="1770"/>
                    <a:pt x="626" y="1770"/>
                  </a:cubicBezTo>
                  <a:cubicBezTo>
                    <a:pt x="938" y="1770"/>
                    <a:pt x="1266" y="1426"/>
                    <a:pt x="1323" y="946"/>
                  </a:cubicBezTo>
                  <a:cubicBezTo>
                    <a:pt x="1381" y="447"/>
                    <a:pt x="1146" y="35"/>
                    <a:pt x="794" y="6"/>
                  </a:cubicBezTo>
                  <a:cubicBezTo>
                    <a:pt x="768" y="2"/>
                    <a:pt x="742" y="0"/>
                    <a:pt x="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2"/>
            <p:cNvSpPr/>
            <p:nvPr/>
          </p:nvSpPr>
          <p:spPr>
            <a:xfrm>
              <a:off x="988410" y="2265807"/>
              <a:ext cx="32802" cy="43193"/>
            </a:xfrm>
            <a:custGeom>
              <a:rect b="b" l="l" r="r" t="t"/>
              <a:pathLst>
                <a:path extrusionOk="0" h="1006" w="764">
                  <a:moveTo>
                    <a:pt x="402" y="1"/>
                  </a:moveTo>
                  <a:cubicBezTo>
                    <a:pt x="213" y="1"/>
                    <a:pt x="57" y="199"/>
                    <a:pt x="30" y="474"/>
                  </a:cubicBezTo>
                  <a:cubicBezTo>
                    <a:pt x="0" y="738"/>
                    <a:pt x="147" y="973"/>
                    <a:pt x="353" y="1003"/>
                  </a:cubicBezTo>
                  <a:cubicBezTo>
                    <a:pt x="364" y="1004"/>
                    <a:pt x="375" y="1005"/>
                    <a:pt x="387" y="1005"/>
                  </a:cubicBezTo>
                  <a:cubicBezTo>
                    <a:pt x="554" y="1005"/>
                    <a:pt x="735" y="808"/>
                    <a:pt x="735" y="533"/>
                  </a:cubicBezTo>
                  <a:cubicBezTo>
                    <a:pt x="764" y="268"/>
                    <a:pt x="646" y="4"/>
                    <a:pt x="441" y="4"/>
                  </a:cubicBezTo>
                  <a:cubicBezTo>
                    <a:pt x="428" y="2"/>
                    <a:pt x="415" y="1"/>
                    <a:pt x="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2"/>
            <p:cNvSpPr/>
            <p:nvPr/>
          </p:nvSpPr>
          <p:spPr>
            <a:xfrm>
              <a:off x="1086774" y="2262157"/>
              <a:ext cx="32845" cy="44180"/>
            </a:xfrm>
            <a:custGeom>
              <a:rect b="b" l="l" r="r" t="t"/>
              <a:pathLst>
                <a:path extrusionOk="0" h="1029" w="765">
                  <a:moveTo>
                    <a:pt x="441" y="1"/>
                  </a:moveTo>
                  <a:cubicBezTo>
                    <a:pt x="236" y="1"/>
                    <a:pt x="59" y="206"/>
                    <a:pt x="30" y="471"/>
                  </a:cubicBezTo>
                  <a:cubicBezTo>
                    <a:pt x="1" y="764"/>
                    <a:pt x="148" y="1029"/>
                    <a:pt x="324" y="1029"/>
                  </a:cubicBezTo>
                  <a:cubicBezTo>
                    <a:pt x="529" y="1029"/>
                    <a:pt x="706" y="823"/>
                    <a:pt x="735" y="559"/>
                  </a:cubicBezTo>
                  <a:cubicBezTo>
                    <a:pt x="764" y="265"/>
                    <a:pt x="647" y="30"/>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2"/>
            <p:cNvSpPr/>
            <p:nvPr/>
          </p:nvSpPr>
          <p:spPr>
            <a:xfrm>
              <a:off x="979566" y="2317586"/>
              <a:ext cx="51780" cy="68310"/>
            </a:xfrm>
            <a:custGeom>
              <a:rect b="b" l="l" r="r" t="t"/>
              <a:pathLst>
                <a:path extrusionOk="0" h="1591" w="1206">
                  <a:moveTo>
                    <a:pt x="636" y="0"/>
                  </a:moveTo>
                  <a:cubicBezTo>
                    <a:pt x="331" y="0"/>
                    <a:pt x="86" y="315"/>
                    <a:pt x="30" y="737"/>
                  </a:cubicBezTo>
                  <a:cubicBezTo>
                    <a:pt x="1" y="1177"/>
                    <a:pt x="206" y="1559"/>
                    <a:pt x="529" y="1589"/>
                  </a:cubicBezTo>
                  <a:cubicBezTo>
                    <a:pt x="541" y="1590"/>
                    <a:pt x="552" y="1590"/>
                    <a:pt x="564" y="1590"/>
                  </a:cubicBezTo>
                  <a:cubicBezTo>
                    <a:pt x="846" y="1590"/>
                    <a:pt x="1118" y="1249"/>
                    <a:pt x="1146" y="854"/>
                  </a:cubicBezTo>
                  <a:cubicBezTo>
                    <a:pt x="1205" y="414"/>
                    <a:pt x="970" y="32"/>
                    <a:pt x="676" y="2"/>
                  </a:cubicBezTo>
                  <a:cubicBezTo>
                    <a:pt x="663" y="1"/>
                    <a:pt x="649" y="0"/>
                    <a:pt x="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2"/>
            <p:cNvSpPr/>
            <p:nvPr/>
          </p:nvSpPr>
          <p:spPr>
            <a:xfrm>
              <a:off x="1030014" y="2345365"/>
              <a:ext cx="66893" cy="88446"/>
            </a:xfrm>
            <a:custGeom>
              <a:rect b="b" l="l" r="r" t="t"/>
              <a:pathLst>
                <a:path extrusionOk="0" h="2060" w="1558">
                  <a:moveTo>
                    <a:pt x="841" y="0"/>
                  </a:moveTo>
                  <a:cubicBezTo>
                    <a:pt x="447" y="0"/>
                    <a:pt x="116" y="402"/>
                    <a:pt x="59" y="942"/>
                  </a:cubicBezTo>
                  <a:cubicBezTo>
                    <a:pt x="1" y="1529"/>
                    <a:pt x="265" y="1999"/>
                    <a:pt x="676" y="2058"/>
                  </a:cubicBezTo>
                  <a:cubicBezTo>
                    <a:pt x="690" y="2059"/>
                    <a:pt x="704" y="2059"/>
                    <a:pt x="718" y="2059"/>
                  </a:cubicBezTo>
                  <a:cubicBezTo>
                    <a:pt x="1111" y="2059"/>
                    <a:pt x="1442" y="1656"/>
                    <a:pt x="1499" y="1089"/>
                  </a:cubicBezTo>
                  <a:cubicBezTo>
                    <a:pt x="1558" y="530"/>
                    <a:pt x="1293" y="31"/>
                    <a:pt x="882" y="2"/>
                  </a:cubicBezTo>
                  <a:cubicBezTo>
                    <a:pt x="868" y="1"/>
                    <a:pt x="854"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2"/>
            <p:cNvSpPr/>
            <p:nvPr/>
          </p:nvSpPr>
          <p:spPr>
            <a:xfrm>
              <a:off x="1036326" y="2441196"/>
              <a:ext cx="54270" cy="70843"/>
            </a:xfrm>
            <a:custGeom>
              <a:rect b="b" l="l" r="r" t="t"/>
              <a:pathLst>
                <a:path extrusionOk="0" h="1650" w="1264">
                  <a:moveTo>
                    <a:pt x="697" y="1"/>
                  </a:moveTo>
                  <a:cubicBezTo>
                    <a:pt x="387" y="1"/>
                    <a:pt x="88" y="343"/>
                    <a:pt x="59" y="766"/>
                  </a:cubicBezTo>
                  <a:cubicBezTo>
                    <a:pt x="1" y="1236"/>
                    <a:pt x="236" y="1618"/>
                    <a:pt x="559" y="1647"/>
                  </a:cubicBezTo>
                  <a:cubicBezTo>
                    <a:pt x="571" y="1649"/>
                    <a:pt x="584" y="1649"/>
                    <a:pt x="596" y="1649"/>
                  </a:cubicBezTo>
                  <a:cubicBezTo>
                    <a:pt x="904" y="1649"/>
                    <a:pt x="1178" y="1307"/>
                    <a:pt x="1234" y="884"/>
                  </a:cubicBezTo>
                  <a:cubicBezTo>
                    <a:pt x="1264" y="443"/>
                    <a:pt x="1058" y="32"/>
                    <a:pt x="735" y="2"/>
                  </a:cubicBezTo>
                  <a:cubicBezTo>
                    <a:pt x="722" y="1"/>
                    <a:pt x="710"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2"/>
            <p:cNvSpPr/>
            <p:nvPr/>
          </p:nvSpPr>
          <p:spPr>
            <a:xfrm>
              <a:off x="994722" y="2413417"/>
              <a:ext cx="42892" cy="56889"/>
            </a:xfrm>
            <a:custGeom>
              <a:rect b="b" l="l" r="r" t="t"/>
              <a:pathLst>
                <a:path extrusionOk="0" h="1325" w="999">
                  <a:moveTo>
                    <a:pt x="522" y="1"/>
                  </a:moveTo>
                  <a:cubicBezTo>
                    <a:pt x="300" y="1"/>
                    <a:pt x="85" y="257"/>
                    <a:pt x="29" y="620"/>
                  </a:cubicBezTo>
                  <a:cubicBezTo>
                    <a:pt x="0" y="972"/>
                    <a:pt x="176" y="1296"/>
                    <a:pt x="441" y="1325"/>
                  </a:cubicBezTo>
                  <a:cubicBezTo>
                    <a:pt x="705" y="1325"/>
                    <a:pt x="940" y="1061"/>
                    <a:pt x="970" y="708"/>
                  </a:cubicBezTo>
                  <a:cubicBezTo>
                    <a:pt x="999" y="326"/>
                    <a:pt x="823" y="32"/>
                    <a:pt x="558" y="3"/>
                  </a:cubicBezTo>
                  <a:cubicBezTo>
                    <a:pt x="546" y="1"/>
                    <a:pt x="534"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2"/>
            <p:cNvSpPr/>
            <p:nvPr/>
          </p:nvSpPr>
          <p:spPr>
            <a:xfrm>
              <a:off x="1066595" y="1983423"/>
              <a:ext cx="160233" cy="616804"/>
            </a:xfrm>
            <a:custGeom>
              <a:rect b="b" l="l" r="r" t="t"/>
              <a:pathLst>
                <a:path extrusionOk="0" h="14366" w="3732">
                  <a:moveTo>
                    <a:pt x="3732" y="0"/>
                  </a:moveTo>
                  <a:lnTo>
                    <a:pt x="1146" y="5964"/>
                  </a:lnTo>
                  <a:cubicBezTo>
                    <a:pt x="764" y="6728"/>
                    <a:pt x="500" y="7550"/>
                    <a:pt x="324" y="8373"/>
                  </a:cubicBezTo>
                  <a:cubicBezTo>
                    <a:pt x="236" y="8931"/>
                    <a:pt x="177" y="9489"/>
                    <a:pt x="206" y="10018"/>
                  </a:cubicBezTo>
                  <a:cubicBezTo>
                    <a:pt x="177" y="11340"/>
                    <a:pt x="1" y="12926"/>
                    <a:pt x="177" y="14219"/>
                  </a:cubicBezTo>
                  <a:lnTo>
                    <a:pt x="794" y="14366"/>
                  </a:lnTo>
                  <a:cubicBezTo>
                    <a:pt x="1381" y="14101"/>
                    <a:pt x="1793" y="13896"/>
                    <a:pt x="2263" y="12926"/>
                  </a:cubicBezTo>
                  <a:cubicBezTo>
                    <a:pt x="3467" y="10429"/>
                    <a:pt x="3320" y="4671"/>
                    <a:pt x="3467" y="2850"/>
                  </a:cubicBezTo>
                  <a:cubicBezTo>
                    <a:pt x="3555" y="1880"/>
                    <a:pt x="3643" y="940"/>
                    <a:pt x="3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2"/>
            <p:cNvSpPr/>
            <p:nvPr/>
          </p:nvSpPr>
          <p:spPr>
            <a:xfrm>
              <a:off x="891291" y="2105745"/>
              <a:ext cx="225795" cy="499119"/>
            </a:xfrm>
            <a:custGeom>
              <a:rect b="b" l="l" r="r" t="t"/>
              <a:pathLst>
                <a:path extrusionOk="0" h="11625" w="5259">
                  <a:moveTo>
                    <a:pt x="294" y="1"/>
                  </a:moveTo>
                  <a:cubicBezTo>
                    <a:pt x="88" y="1587"/>
                    <a:pt x="0" y="3174"/>
                    <a:pt x="88" y="4789"/>
                  </a:cubicBezTo>
                  <a:cubicBezTo>
                    <a:pt x="176" y="6405"/>
                    <a:pt x="411" y="8050"/>
                    <a:pt x="1087" y="9372"/>
                  </a:cubicBezTo>
                  <a:cubicBezTo>
                    <a:pt x="1621" y="10416"/>
                    <a:pt x="2813" y="11624"/>
                    <a:pt x="4159" y="11624"/>
                  </a:cubicBezTo>
                  <a:cubicBezTo>
                    <a:pt x="4518" y="11624"/>
                    <a:pt x="4888" y="11538"/>
                    <a:pt x="5259" y="11341"/>
                  </a:cubicBezTo>
                  <a:lnTo>
                    <a:pt x="4260" y="10136"/>
                  </a:lnTo>
                  <a:cubicBezTo>
                    <a:pt x="2879" y="8491"/>
                    <a:pt x="1498" y="3673"/>
                    <a:pt x="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2"/>
            <p:cNvSpPr/>
            <p:nvPr/>
          </p:nvSpPr>
          <p:spPr>
            <a:xfrm>
              <a:off x="948051" y="2260912"/>
              <a:ext cx="175347" cy="344425"/>
            </a:xfrm>
            <a:custGeom>
              <a:rect b="b" l="l" r="r" t="t"/>
              <a:pathLst>
                <a:path extrusionOk="0" h="8022" w="4084">
                  <a:moveTo>
                    <a:pt x="646" y="0"/>
                  </a:moveTo>
                  <a:lnTo>
                    <a:pt x="646" y="0"/>
                  </a:lnTo>
                  <a:cubicBezTo>
                    <a:pt x="940" y="617"/>
                    <a:pt x="764" y="1322"/>
                    <a:pt x="558" y="1969"/>
                  </a:cubicBezTo>
                  <a:cubicBezTo>
                    <a:pt x="206" y="2938"/>
                    <a:pt x="29" y="3966"/>
                    <a:pt x="0" y="5024"/>
                  </a:cubicBezTo>
                  <a:cubicBezTo>
                    <a:pt x="29" y="6052"/>
                    <a:pt x="470" y="7139"/>
                    <a:pt x="1351" y="7697"/>
                  </a:cubicBezTo>
                  <a:lnTo>
                    <a:pt x="1910" y="7903"/>
                  </a:lnTo>
                  <a:cubicBezTo>
                    <a:pt x="2178" y="7981"/>
                    <a:pt x="2455" y="8021"/>
                    <a:pt x="2733" y="8021"/>
                  </a:cubicBezTo>
                  <a:cubicBezTo>
                    <a:pt x="3184" y="8021"/>
                    <a:pt x="3636" y="7915"/>
                    <a:pt x="4054" y="7697"/>
                  </a:cubicBezTo>
                  <a:cubicBezTo>
                    <a:pt x="4084" y="7051"/>
                    <a:pt x="3496" y="6698"/>
                    <a:pt x="3143" y="6170"/>
                  </a:cubicBezTo>
                  <a:cubicBezTo>
                    <a:pt x="2791" y="5611"/>
                    <a:pt x="2350" y="5141"/>
                    <a:pt x="2027" y="4583"/>
                  </a:cubicBezTo>
                  <a:cubicBezTo>
                    <a:pt x="1733" y="4025"/>
                    <a:pt x="1528" y="3437"/>
                    <a:pt x="1410" y="2850"/>
                  </a:cubicBezTo>
                  <a:cubicBezTo>
                    <a:pt x="1263" y="1851"/>
                    <a:pt x="1381" y="705"/>
                    <a:pt x="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2"/>
            <p:cNvSpPr/>
            <p:nvPr/>
          </p:nvSpPr>
          <p:spPr>
            <a:xfrm>
              <a:off x="1245720" y="2689361"/>
              <a:ext cx="309046" cy="719376"/>
            </a:xfrm>
            <a:custGeom>
              <a:rect b="b" l="l" r="r" t="t"/>
              <a:pathLst>
                <a:path extrusionOk="0" h="16755" w="7198">
                  <a:moveTo>
                    <a:pt x="5848" y="1"/>
                  </a:moveTo>
                  <a:cubicBezTo>
                    <a:pt x="5517" y="1"/>
                    <a:pt x="5147" y="247"/>
                    <a:pt x="4906" y="509"/>
                  </a:cubicBezTo>
                  <a:cubicBezTo>
                    <a:pt x="3849" y="1684"/>
                    <a:pt x="3202" y="3153"/>
                    <a:pt x="2674" y="4622"/>
                  </a:cubicBezTo>
                  <a:cubicBezTo>
                    <a:pt x="1381" y="7912"/>
                    <a:pt x="500" y="11320"/>
                    <a:pt x="0" y="14816"/>
                  </a:cubicBezTo>
                  <a:lnTo>
                    <a:pt x="1675" y="16755"/>
                  </a:lnTo>
                  <a:cubicBezTo>
                    <a:pt x="3614" y="15756"/>
                    <a:pt x="4818" y="13729"/>
                    <a:pt x="5582" y="11673"/>
                  </a:cubicBezTo>
                  <a:cubicBezTo>
                    <a:pt x="6875" y="8206"/>
                    <a:pt x="7198" y="4446"/>
                    <a:pt x="6493" y="803"/>
                  </a:cubicBezTo>
                  <a:cubicBezTo>
                    <a:pt x="6463" y="538"/>
                    <a:pt x="6346" y="303"/>
                    <a:pt x="6169" y="98"/>
                  </a:cubicBezTo>
                  <a:cubicBezTo>
                    <a:pt x="6072" y="30"/>
                    <a:pt x="5962" y="1"/>
                    <a:pt x="5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2"/>
            <p:cNvSpPr/>
            <p:nvPr/>
          </p:nvSpPr>
          <p:spPr>
            <a:xfrm>
              <a:off x="1482850" y="2680430"/>
              <a:ext cx="37869" cy="27521"/>
            </a:xfrm>
            <a:custGeom>
              <a:rect b="b" l="l" r="r" t="t"/>
              <a:pathLst>
                <a:path extrusionOk="0" h="641" w="882">
                  <a:moveTo>
                    <a:pt x="342" y="1"/>
                  </a:moveTo>
                  <a:cubicBezTo>
                    <a:pt x="210" y="1"/>
                    <a:pt x="99" y="67"/>
                    <a:pt x="59" y="188"/>
                  </a:cubicBezTo>
                  <a:cubicBezTo>
                    <a:pt x="0" y="335"/>
                    <a:pt x="147" y="511"/>
                    <a:pt x="353" y="600"/>
                  </a:cubicBezTo>
                  <a:cubicBezTo>
                    <a:pt x="407" y="627"/>
                    <a:pt x="465" y="640"/>
                    <a:pt x="521" y="640"/>
                  </a:cubicBezTo>
                  <a:cubicBezTo>
                    <a:pt x="648" y="640"/>
                    <a:pt x="771" y="574"/>
                    <a:pt x="852" y="453"/>
                  </a:cubicBezTo>
                  <a:cubicBezTo>
                    <a:pt x="881" y="306"/>
                    <a:pt x="764" y="100"/>
                    <a:pt x="529" y="41"/>
                  </a:cubicBezTo>
                  <a:cubicBezTo>
                    <a:pt x="465" y="14"/>
                    <a:pt x="402"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2"/>
            <p:cNvSpPr/>
            <p:nvPr/>
          </p:nvSpPr>
          <p:spPr>
            <a:xfrm>
              <a:off x="1450048" y="2697432"/>
              <a:ext cx="35593" cy="26019"/>
            </a:xfrm>
            <a:custGeom>
              <a:rect b="b" l="l" r="r" t="t"/>
              <a:pathLst>
                <a:path extrusionOk="0" h="606" w="829">
                  <a:moveTo>
                    <a:pt x="334" y="1"/>
                  </a:moveTo>
                  <a:cubicBezTo>
                    <a:pt x="269" y="1"/>
                    <a:pt x="211" y="33"/>
                    <a:pt x="177" y="115"/>
                  </a:cubicBezTo>
                  <a:cubicBezTo>
                    <a:pt x="59" y="204"/>
                    <a:pt x="0" y="409"/>
                    <a:pt x="88" y="556"/>
                  </a:cubicBezTo>
                  <a:cubicBezTo>
                    <a:pt x="155" y="589"/>
                    <a:pt x="221" y="606"/>
                    <a:pt x="284" y="606"/>
                  </a:cubicBezTo>
                  <a:cubicBezTo>
                    <a:pt x="389" y="606"/>
                    <a:pt x="485" y="560"/>
                    <a:pt x="559" y="468"/>
                  </a:cubicBezTo>
                  <a:cubicBezTo>
                    <a:pt x="829" y="355"/>
                    <a:pt x="546"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2"/>
            <p:cNvSpPr/>
            <p:nvPr/>
          </p:nvSpPr>
          <p:spPr>
            <a:xfrm>
              <a:off x="1475250" y="2709282"/>
              <a:ext cx="31600" cy="34133"/>
            </a:xfrm>
            <a:custGeom>
              <a:rect b="b" l="l" r="r" t="t"/>
              <a:pathLst>
                <a:path extrusionOk="0" h="795" w="736">
                  <a:moveTo>
                    <a:pt x="448" y="1"/>
                  </a:moveTo>
                  <a:cubicBezTo>
                    <a:pt x="315" y="1"/>
                    <a:pt x="162" y="110"/>
                    <a:pt x="89" y="280"/>
                  </a:cubicBezTo>
                  <a:cubicBezTo>
                    <a:pt x="1" y="486"/>
                    <a:pt x="60" y="721"/>
                    <a:pt x="207" y="779"/>
                  </a:cubicBezTo>
                  <a:cubicBezTo>
                    <a:pt x="232" y="790"/>
                    <a:pt x="259" y="795"/>
                    <a:pt x="288" y="795"/>
                  </a:cubicBezTo>
                  <a:cubicBezTo>
                    <a:pt x="422" y="795"/>
                    <a:pt x="574" y="685"/>
                    <a:pt x="647" y="515"/>
                  </a:cubicBezTo>
                  <a:cubicBezTo>
                    <a:pt x="735" y="339"/>
                    <a:pt x="677" y="133"/>
                    <a:pt x="530" y="16"/>
                  </a:cubicBezTo>
                  <a:cubicBezTo>
                    <a:pt x="504" y="5"/>
                    <a:pt x="47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2"/>
            <p:cNvSpPr/>
            <p:nvPr/>
          </p:nvSpPr>
          <p:spPr>
            <a:xfrm>
              <a:off x="1506808" y="2711944"/>
              <a:ext cx="26534" cy="32072"/>
            </a:xfrm>
            <a:custGeom>
              <a:rect b="b" l="l" r="r" t="t"/>
              <a:pathLst>
                <a:path extrusionOk="0" h="747" w="618">
                  <a:moveTo>
                    <a:pt x="294" y="1"/>
                  </a:moveTo>
                  <a:cubicBezTo>
                    <a:pt x="274" y="1"/>
                    <a:pt x="255" y="5"/>
                    <a:pt x="235" y="12"/>
                  </a:cubicBezTo>
                  <a:cubicBezTo>
                    <a:pt x="88" y="42"/>
                    <a:pt x="0" y="218"/>
                    <a:pt x="30" y="424"/>
                  </a:cubicBezTo>
                  <a:cubicBezTo>
                    <a:pt x="88" y="629"/>
                    <a:pt x="235" y="747"/>
                    <a:pt x="382" y="747"/>
                  </a:cubicBezTo>
                  <a:cubicBezTo>
                    <a:pt x="529" y="717"/>
                    <a:pt x="617" y="541"/>
                    <a:pt x="588" y="336"/>
                  </a:cubicBezTo>
                  <a:cubicBezTo>
                    <a:pt x="537" y="157"/>
                    <a:pt x="420"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2"/>
            <p:cNvSpPr/>
            <p:nvPr/>
          </p:nvSpPr>
          <p:spPr>
            <a:xfrm>
              <a:off x="1423557" y="2723537"/>
              <a:ext cx="26534" cy="25804"/>
            </a:xfrm>
            <a:custGeom>
              <a:rect b="b" l="l" r="r" t="t"/>
              <a:pathLst>
                <a:path extrusionOk="0" h="601" w="618">
                  <a:moveTo>
                    <a:pt x="389" y="0"/>
                  </a:moveTo>
                  <a:cubicBezTo>
                    <a:pt x="289" y="0"/>
                    <a:pt x="181" y="70"/>
                    <a:pt x="118" y="154"/>
                  </a:cubicBezTo>
                  <a:cubicBezTo>
                    <a:pt x="0" y="271"/>
                    <a:pt x="0" y="447"/>
                    <a:pt x="118" y="565"/>
                  </a:cubicBezTo>
                  <a:cubicBezTo>
                    <a:pt x="151" y="590"/>
                    <a:pt x="189" y="601"/>
                    <a:pt x="229" y="601"/>
                  </a:cubicBezTo>
                  <a:cubicBezTo>
                    <a:pt x="328" y="601"/>
                    <a:pt x="437" y="532"/>
                    <a:pt x="500" y="447"/>
                  </a:cubicBezTo>
                  <a:cubicBezTo>
                    <a:pt x="617" y="330"/>
                    <a:pt x="617" y="124"/>
                    <a:pt x="500" y="36"/>
                  </a:cubicBezTo>
                  <a:cubicBezTo>
                    <a:pt x="467" y="11"/>
                    <a:pt x="428"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2"/>
            <p:cNvSpPr/>
            <p:nvPr/>
          </p:nvSpPr>
          <p:spPr>
            <a:xfrm>
              <a:off x="1495430" y="2746507"/>
              <a:ext cx="18977" cy="27779"/>
            </a:xfrm>
            <a:custGeom>
              <a:rect b="b" l="l" r="r" t="t"/>
              <a:pathLst>
                <a:path extrusionOk="0" h="647" w="442">
                  <a:moveTo>
                    <a:pt x="236" y="1"/>
                  </a:moveTo>
                  <a:cubicBezTo>
                    <a:pt x="89" y="1"/>
                    <a:pt x="1" y="147"/>
                    <a:pt x="1" y="324"/>
                  </a:cubicBezTo>
                  <a:cubicBezTo>
                    <a:pt x="1" y="500"/>
                    <a:pt x="118" y="647"/>
                    <a:pt x="236" y="647"/>
                  </a:cubicBezTo>
                  <a:cubicBezTo>
                    <a:pt x="353" y="647"/>
                    <a:pt x="442" y="500"/>
                    <a:pt x="442" y="324"/>
                  </a:cubicBezTo>
                  <a:cubicBezTo>
                    <a:pt x="442" y="147"/>
                    <a:pt x="353"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2"/>
            <p:cNvSpPr/>
            <p:nvPr/>
          </p:nvSpPr>
          <p:spPr>
            <a:xfrm>
              <a:off x="1518142" y="2751359"/>
              <a:ext cx="24001" cy="29453"/>
            </a:xfrm>
            <a:custGeom>
              <a:rect b="b" l="l" r="r" t="t"/>
              <a:pathLst>
                <a:path extrusionOk="0" h="686" w="559">
                  <a:moveTo>
                    <a:pt x="251" y="1"/>
                  </a:moveTo>
                  <a:cubicBezTo>
                    <a:pt x="236" y="1"/>
                    <a:pt x="221" y="2"/>
                    <a:pt x="206" y="5"/>
                  </a:cubicBezTo>
                  <a:cubicBezTo>
                    <a:pt x="59" y="5"/>
                    <a:pt x="1" y="211"/>
                    <a:pt x="30" y="387"/>
                  </a:cubicBezTo>
                  <a:cubicBezTo>
                    <a:pt x="56" y="572"/>
                    <a:pt x="178" y="685"/>
                    <a:pt x="308" y="685"/>
                  </a:cubicBezTo>
                  <a:cubicBezTo>
                    <a:pt x="323" y="685"/>
                    <a:pt x="338" y="684"/>
                    <a:pt x="353" y="681"/>
                  </a:cubicBezTo>
                  <a:cubicBezTo>
                    <a:pt x="471" y="681"/>
                    <a:pt x="559" y="475"/>
                    <a:pt x="530" y="299"/>
                  </a:cubicBezTo>
                  <a:cubicBezTo>
                    <a:pt x="503" y="114"/>
                    <a:pt x="38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2"/>
            <p:cNvSpPr/>
            <p:nvPr/>
          </p:nvSpPr>
          <p:spPr>
            <a:xfrm>
              <a:off x="1448759" y="2731866"/>
              <a:ext cx="24044" cy="25589"/>
            </a:xfrm>
            <a:custGeom>
              <a:rect b="b" l="l" r="r" t="t"/>
              <a:pathLst>
                <a:path extrusionOk="0" h="596" w="560">
                  <a:moveTo>
                    <a:pt x="334" y="0"/>
                  </a:moveTo>
                  <a:cubicBezTo>
                    <a:pt x="235" y="0"/>
                    <a:pt x="129" y="79"/>
                    <a:pt x="60" y="195"/>
                  </a:cubicBezTo>
                  <a:cubicBezTo>
                    <a:pt x="1" y="312"/>
                    <a:pt x="30" y="488"/>
                    <a:pt x="118" y="577"/>
                  </a:cubicBezTo>
                  <a:cubicBezTo>
                    <a:pt x="144" y="589"/>
                    <a:pt x="170" y="595"/>
                    <a:pt x="197" y="595"/>
                  </a:cubicBezTo>
                  <a:cubicBezTo>
                    <a:pt x="296" y="595"/>
                    <a:pt x="402" y="516"/>
                    <a:pt x="471" y="400"/>
                  </a:cubicBezTo>
                  <a:cubicBezTo>
                    <a:pt x="559" y="283"/>
                    <a:pt x="530" y="107"/>
                    <a:pt x="412" y="18"/>
                  </a:cubicBezTo>
                  <a:cubicBezTo>
                    <a:pt x="387" y="6"/>
                    <a:pt x="361"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2"/>
            <p:cNvSpPr/>
            <p:nvPr/>
          </p:nvSpPr>
          <p:spPr>
            <a:xfrm>
              <a:off x="1465161" y="2748482"/>
              <a:ext cx="26534" cy="29797"/>
            </a:xfrm>
            <a:custGeom>
              <a:rect b="b" l="l" r="r" t="t"/>
              <a:pathLst>
                <a:path extrusionOk="0" h="694" w="618">
                  <a:moveTo>
                    <a:pt x="345" y="0"/>
                  </a:moveTo>
                  <a:cubicBezTo>
                    <a:pt x="222" y="0"/>
                    <a:pt x="109" y="128"/>
                    <a:pt x="60" y="278"/>
                  </a:cubicBezTo>
                  <a:cubicBezTo>
                    <a:pt x="1" y="425"/>
                    <a:pt x="60" y="601"/>
                    <a:pt x="236" y="689"/>
                  </a:cubicBezTo>
                  <a:cubicBezTo>
                    <a:pt x="248" y="692"/>
                    <a:pt x="260" y="694"/>
                    <a:pt x="273" y="694"/>
                  </a:cubicBezTo>
                  <a:cubicBezTo>
                    <a:pt x="383" y="694"/>
                    <a:pt x="506" y="583"/>
                    <a:pt x="559" y="425"/>
                  </a:cubicBezTo>
                  <a:cubicBezTo>
                    <a:pt x="618" y="248"/>
                    <a:pt x="559" y="72"/>
                    <a:pt x="412" y="13"/>
                  </a:cubicBezTo>
                  <a:cubicBezTo>
                    <a:pt x="390" y="4"/>
                    <a:pt x="367" y="0"/>
                    <a:pt x="3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2"/>
            <p:cNvSpPr/>
            <p:nvPr/>
          </p:nvSpPr>
          <p:spPr>
            <a:xfrm>
              <a:off x="1403377" y="2752776"/>
              <a:ext cx="31557" cy="32888"/>
            </a:xfrm>
            <a:custGeom>
              <a:rect b="b" l="l" r="r" t="t"/>
              <a:pathLst>
                <a:path extrusionOk="0" h="766" w="735">
                  <a:moveTo>
                    <a:pt x="448" y="1"/>
                  </a:moveTo>
                  <a:cubicBezTo>
                    <a:pt x="322" y="1"/>
                    <a:pt x="185" y="101"/>
                    <a:pt x="118" y="237"/>
                  </a:cubicBezTo>
                  <a:cubicBezTo>
                    <a:pt x="0" y="413"/>
                    <a:pt x="30" y="618"/>
                    <a:pt x="206" y="736"/>
                  </a:cubicBezTo>
                  <a:cubicBezTo>
                    <a:pt x="233" y="756"/>
                    <a:pt x="265" y="766"/>
                    <a:pt x="298" y="766"/>
                  </a:cubicBezTo>
                  <a:cubicBezTo>
                    <a:pt x="412" y="766"/>
                    <a:pt x="549" y="659"/>
                    <a:pt x="617" y="501"/>
                  </a:cubicBezTo>
                  <a:cubicBezTo>
                    <a:pt x="735" y="354"/>
                    <a:pt x="705" y="148"/>
                    <a:pt x="559" y="31"/>
                  </a:cubicBezTo>
                  <a:cubicBezTo>
                    <a:pt x="524" y="10"/>
                    <a:pt x="48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2"/>
            <p:cNvSpPr/>
            <p:nvPr/>
          </p:nvSpPr>
          <p:spPr>
            <a:xfrm>
              <a:off x="1487873" y="2778064"/>
              <a:ext cx="26534" cy="37869"/>
            </a:xfrm>
            <a:custGeom>
              <a:rect b="b" l="l" r="r" t="t"/>
              <a:pathLst>
                <a:path extrusionOk="0" h="882" w="618">
                  <a:moveTo>
                    <a:pt x="294" y="0"/>
                  </a:moveTo>
                  <a:cubicBezTo>
                    <a:pt x="118" y="0"/>
                    <a:pt x="1" y="206"/>
                    <a:pt x="1" y="441"/>
                  </a:cubicBezTo>
                  <a:cubicBezTo>
                    <a:pt x="1" y="676"/>
                    <a:pt x="148" y="881"/>
                    <a:pt x="294" y="881"/>
                  </a:cubicBezTo>
                  <a:cubicBezTo>
                    <a:pt x="471" y="881"/>
                    <a:pt x="618" y="676"/>
                    <a:pt x="618" y="441"/>
                  </a:cubicBezTo>
                  <a:cubicBezTo>
                    <a:pt x="618" y="206"/>
                    <a:pt x="471" y="0"/>
                    <a:pt x="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2"/>
            <p:cNvSpPr/>
            <p:nvPr/>
          </p:nvSpPr>
          <p:spPr>
            <a:xfrm>
              <a:off x="1519430" y="2789270"/>
              <a:ext cx="30312" cy="36924"/>
            </a:xfrm>
            <a:custGeom>
              <a:rect b="b" l="l" r="r" t="t"/>
              <a:pathLst>
                <a:path extrusionOk="0" h="860" w="706">
                  <a:moveTo>
                    <a:pt x="327" y="0"/>
                  </a:moveTo>
                  <a:cubicBezTo>
                    <a:pt x="316" y="0"/>
                    <a:pt x="305" y="1"/>
                    <a:pt x="294" y="3"/>
                  </a:cubicBezTo>
                  <a:cubicBezTo>
                    <a:pt x="118" y="33"/>
                    <a:pt x="0" y="238"/>
                    <a:pt x="59" y="503"/>
                  </a:cubicBezTo>
                  <a:cubicBezTo>
                    <a:pt x="86" y="718"/>
                    <a:pt x="236" y="859"/>
                    <a:pt x="396" y="859"/>
                  </a:cubicBezTo>
                  <a:cubicBezTo>
                    <a:pt x="411" y="859"/>
                    <a:pt x="426" y="858"/>
                    <a:pt x="441" y="855"/>
                  </a:cubicBezTo>
                  <a:cubicBezTo>
                    <a:pt x="588" y="826"/>
                    <a:pt x="705" y="620"/>
                    <a:pt x="646" y="385"/>
                  </a:cubicBezTo>
                  <a:cubicBezTo>
                    <a:pt x="619" y="168"/>
                    <a:pt x="466" y="0"/>
                    <a:pt x="3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2"/>
            <p:cNvSpPr/>
            <p:nvPr/>
          </p:nvSpPr>
          <p:spPr>
            <a:xfrm>
              <a:off x="1432401" y="2762264"/>
              <a:ext cx="29024" cy="32888"/>
            </a:xfrm>
            <a:custGeom>
              <a:rect b="b" l="l" r="r" t="t"/>
              <a:pathLst>
                <a:path extrusionOk="0" h="766" w="676">
                  <a:moveTo>
                    <a:pt x="421" y="0"/>
                  </a:moveTo>
                  <a:cubicBezTo>
                    <a:pt x="294" y="0"/>
                    <a:pt x="161" y="110"/>
                    <a:pt x="88" y="280"/>
                  </a:cubicBezTo>
                  <a:cubicBezTo>
                    <a:pt x="0" y="427"/>
                    <a:pt x="29" y="632"/>
                    <a:pt x="176" y="750"/>
                  </a:cubicBezTo>
                  <a:cubicBezTo>
                    <a:pt x="202" y="760"/>
                    <a:pt x="229" y="765"/>
                    <a:pt x="256" y="765"/>
                  </a:cubicBezTo>
                  <a:cubicBezTo>
                    <a:pt x="383" y="765"/>
                    <a:pt x="515" y="660"/>
                    <a:pt x="588" y="515"/>
                  </a:cubicBezTo>
                  <a:cubicBezTo>
                    <a:pt x="676" y="339"/>
                    <a:pt x="646" y="133"/>
                    <a:pt x="499" y="16"/>
                  </a:cubicBezTo>
                  <a:cubicBezTo>
                    <a:pt x="474" y="5"/>
                    <a:pt x="447" y="0"/>
                    <a:pt x="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2"/>
            <p:cNvSpPr/>
            <p:nvPr/>
          </p:nvSpPr>
          <p:spPr>
            <a:xfrm>
              <a:off x="1450048" y="2786394"/>
              <a:ext cx="32845" cy="38856"/>
            </a:xfrm>
            <a:custGeom>
              <a:rect b="b" l="l" r="r" t="t"/>
              <a:pathLst>
                <a:path extrusionOk="0" h="905" w="765">
                  <a:moveTo>
                    <a:pt x="430" y="0"/>
                  </a:moveTo>
                  <a:cubicBezTo>
                    <a:pt x="279" y="0"/>
                    <a:pt x="136" y="160"/>
                    <a:pt x="59" y="364"/>
                  </a:cubicBezTo>
                  <a:cubicBezTo>
                    <a:pt x="0" y="629"/>
                    <a:pt x="88" y="864"/>
                    <a:pt x="265" y="893"/>
                  </a:cubicBezTo>
                  <a:cubicBezTo>
                    <a:pt x="288" y="901"/>
                    <a:pt x="312" y="904"/>
                    <a:pt x="335" y="904"/>
                  </a:cubicBezTo>
                  <a:cubicBezTo>
                    <a:pt x="493" y="904"/>
                    <a:pt x="654" y="745"/>
                    <a:pt x="705" y="540"/>
                  </a:cubicBezTo>
                  <a:cubicBezTo>
                    <a:pt x="764" y="276"/>
                    <a:pt x="676" y="41"/>
                    <a:pt x="500" y="12"/>
                  </a:cubicBezTo>
                  <a:cubicBezTo>
                    <a:pt x="477" y="4"/>
                    <a:pt x="453"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2"/>
            <p:cNvSpPr/>
            <p:nvPr/>
          </p:nvSpPr>
          <p:spPr>
            <a:xfrm>
              <a:off x="1383198" y="2788626"/>
              <a:ext cx="38470" cy="35078"/>
            </a:xfrm>
            <a:custGeom>
              <a:rect b="b" l="l" r="r" t="t"/>
              <a:pathLst>
                <a:path extrusionOk="0" h="817" w="896">
                  <a:moveTo>
                    <a:pt x="518" y="1"/>
                  </a:moveTo>
                  <a:cubicBezTo>
                    <a:pt x="379" y="1"/>
                    <a:pt x="211" y="90"/>
                    <a:pt x="118" y="253"/>
                  </a:cubicBezTo>
                  <a:cubicBezTo>
                    <a:pt x="0" y="430"/>
                    <a:pt x="30" y="665"/>
                    <a:pt x="206" y="812"/>
                  </a:cubicBezTo>
                  <a:cubicBezTo>
                    <a:pt x="227" y="815"/>
                    <a:pt x="248" y="816"/>
                    <a:pt x="269" y="816"/>
                  </a:cubicBezTo>
                  <a:cubicBezTo>
                    <a:pt x="646" y="816"/>
                    <a:pt x="896" y="325"/>
                    <a:pt x="617" y="18"/>
                  </a:cubicBezTo>
                  <a:cubicBezTo>
                    <a:pt x="587" y="6"/>
                    <a:pt x="554"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2"/>
            <p:cNvSpPr/>
            <p:nvPr/>
          </p:nvSpPr>
          <p:spPr>
            <a:xfrm>
              <a:off x="1497963" y="2819540"/>
              <a:ext cx="25289" cy="32974"/>
            </a:xfrm>
            <a:custGeom>
              <a:rect b="b" l="l" r="r" t="t"/>
              <a:pathLst>
                <a:path extrusionOk="0" h="768" w="589">
                  <a:moveTo>
                    <a:pt x="292" y="0"/>
                  </a:moveTo>
                  <a:cubicBezTo>
                    <a:pt x="160" y="0"/>
                    <a:pt x="57" y="166"/>
                    <a:pt x="30" y="356"/>
                  </a:cubicBezTo>
                  <a:cubicBezTo>
                    <a:pt x="1" y="591"/>
                    <a:pt x="118" y="738"/>
                    <a:pt x="265" y="767"/>
                  </a:cubicBezTo>
                  <a:cubicBezTo>
                    <a:pt x="412" y="767"/>
                    <a:pt x="559" y="620"/>
                    <a:pt x="559" y="385"/>
                  </a:cubicBezTo>
                  <a:cubicBezTo>
                    <a:pt x="588" y="180"/>
                    <a:pt x="471" y="4"/>
                    <a:pt x="324" y="4"/>
                  </a:cubicBezTo>
                  <a:cubicBezTo>
                    <a:pt x="313" y="1"/>
                    <a:pt x="302" y="0"/>
                    <a:pt x="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2"/>
            <p:cNvSpPr/>
            <p:nvPr/>
          </p:nvSpPr>
          <p:spPr>
            <a:xfrm>
              <a:off x="1523209" y="2836069"/>
              <a:ext cx="26534" cy="37869"/>
            </a:xfrm>
            <a:custGeom>
              <a:rect b="b" l="l" r="r" t="t"/>
              <a:pathLst>
                <a:path extrusionOk="0" h="882" w="618">
                  <a:moveTo>
                    <a:pt x="323" y="0"/>
                  </a:moveTo>
                  <a:cubicBezTo>
                    <a:pt x="147" y="0"/>
                    <a:pt x="0" y="206"/>
                    <a:pt x="0" y="441"/>
                  </a:cubicBezTo>
                  <a:cubicBezTo>
                    <a:pt x="0" y="676"/>
                    <a:pt x="147" y="882"/>
                    <a:pt x="323" y="882"/>
                  </a:cubicBezTo>
                  <a:cubicBezTo>
                    <a:pt x="500" y="882"/>
                    <a:pt x="617" y="676"/>
                    <a:pt x="617" y="441"/>
                  </a:cubicBezTo>
                  <a:cubicBezTo>
                    <a:pt x="617" y="206"/>
                    <a:pt x="470"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2"/>
            <p:cNvSpPr/>
            <p:nvPr/>
          </p:nvSpPr>
          <p:spPr>
            <a:xfrm>
              <a:off x="1413467" y="2797686"/>
              <a:ext cx="36624" cy="41518"/>
            </a:xfrm>
            <a:custGeom>
              <a:rect b="b" l="l" r="r" t="t"/>
              <a:pathLst>
                <a:path extrusionOk="0" h="967" w="853">
                  <a:moveTo>
                    <a:pt x="477" y="0"/>
                  </a:moveTo>
                  <a:cubicBezTo>
                    <a:pt x="317" y="0"/>
                    <a:pt x="139" y="140"/>
                    <a:pt x="89" y="366"/>
                  </a:cubicBezTo>
                  <a:cubicBezTo>
                    <a:pt x="0" y="659"/>
                    <a:pt x="59" y="894"/>
                    <a:pt x="265" y="953"/>
                  </a:cubicBezTo>
                  <a:cubicBezTo>
                    <a:pt x="291" y="962"/>
                    <a:pt x="317" y="966"/>
                    <a:pt x="344" y="966"/>
                  </a:cubicBezTo>
                  <a:cubicBezTo>
                    <a:pt x="499" y="966"/>
                    <a:pt x="660" y="826"/>
                    <a:pt x="735" y="601"/>
                  </a:cubicBezTo>
                  <a:cubicBezTo>
                    <a:pt x="852" y="366"/>
                    <a:pt x="764" y="131"/>
                    <a:pt x="559" y="13"/>
                  </a:cubicBezTo>
                  <a:cubicBezTo>
                    <a:pt x="533" y="4"/>
                    <a:pt x="505"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2"/>
            <p:cNvSpPr/>
            <p:nvPr/>
          </p:nvSpPr>
          <p:spPr>
            <a:xfrm>
              <a:off x="1437425" y="2829672"/>
              <a:ext cx="39157" cy="49461"/>
            </a:xfrm>
            <a:custGeom>
              <a:rect b="b" l="l" r="r" t="t"/>
              <a:pathLst>
                <a:path extrusionOk="0" h="1152" w="912">
                  <a:moveTo>
                    <a:pt x="519" y="0"/>
                  </a:moveTo>
                  <a:cubicBezTo>
                    <a:pt x="301" y="0"/>
                    <a:pt x="115" y="225"/>
                    <a:pt x="59" y="502"/>
                  </a:cubicBezTo>
                  <a:cubicBezTo>
                    <a:pt x="1" y="825"/>
                    <a:pt x="147" y="1119"/>
                    <a:pt x="382" y="1148"/>
                  </a:cubicBezTo>
                  <a:cubicBezTo>
                    <a:pt x="396" y="1150"/>
                    <a:pt x="409" y="1151"/>
                    <a:pt x="422" y="1151"/>
                  </a:cubicBezTo>
                  <a:cubicBezTo>
                    <a:pt x="617" y="1151"/>
                    <a:pt x="827" y="951"/>
                    <a:pt x="882" y="649"/>
                  </a:cubicBezTo>
                  <a:cubicBezTo>
                    <a:pt x="911" y="326"/>
                    <a:pt x="794" y="61"/>
                    <a:pt x="559" y="3"/>
                  </a:cubicBezTo>
                  <a:cubicBezTo>
                    <a:pt x="545" y="1"/>
                    <a:pt x="532" y="0"/>
                    <a:pt x="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2"/>
            <p:cNvSpPr/>
            <p:nvPr/>
          </p:nvSpPr>
          <p:spPr>
            <a:xfrm>
              <a:off x="1476538" y="2818209"/>
              <a:ext cx="18934" cy="24387"/>
            </a:xfrm>
            <a:custGeom>
              <a:rect b="b" l="l" r="r" t="t"/>
              <a:pathLst>
                <a:path extrusionOk="0" h="568" w="441">
                  <a:moveTo>
                    <a:pt x="257" y="1"/>
                  </a:moveTo>
                  <a:cubicBezTo>
                    <a:pt x="153" y="1"/>
                    <a:pt x="56" y="109"/>
                    <a:pt x="30" y="240"/>
                  </a:cubicBezTo>
                  <a:cubicBezTo>
                    <a:pt x="0" y="387"/>
                    <a:pt x="59" y="534"/>
                    <a:pt x="177" y="563"/>
                  </a:cubicBezTo>
                  <a:cubicBezTo>
                    <a:pt x="189" y="566"/>
                    <a:pt x="201" y="568"/>
                    <a:pt x="213" y="568"/>
                  </a:cubicBezTo>
                  <a:cubicBezTo>
                    <a:pt x="317" y="568"/>
                    <a:pt x="412" y="460"/>
                    <a:pt x="412" y="328"/>
                  </a:cubicBezTo>
                  <a:cubicBezTo>
                    <a:pt x="441" y="152"/>
                    <a:pt x="382" y="5"/>
                    <a:pt x="294" y="5"/>
                  </a:cubicBezTo>
                  <a:cubicBezTo>
                    <a:pt x="282" y="2"/>
                    <a:pt x="270"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2"/>
            <p:cNvSpPr/>
            <p:nvPr/>
          </p:nvSpPr>
          <p:spPr>
            <a:xfrm>
              <a:off x="1397066" y="2843497"/>
              <a:ext cx="40402" cy="49504"/>
            </a:xfrm>
            <a:custGeom>
              <a:rect b="b" l="l" r="r" t="t"/>
              <a:pathLst>
                <a:path extrusionOk="0" h="1153" w="941">
                  <a:moveTo>
                    <a:pt x="548" y="1"/>
                  </a:moveTo>
                  <a:cubicBezTo>
                    <a:pt x="353" y="1"/>
                    <a:pt x="142" y="199"/>
                    <a:pt x="59" y="474"/>
                  </a:cubicBezTo>
                  <a:cubicBezTo>
                    <a:pt x="0" y="797"/>
                    <a:pt x="147" y="1091"/>
                    <a:pt x="353" y="1149"/>
                  </a:cubicBezTo>
                  <a:cubicBezTo>
                    <a:pt x="366" y="1151"/>
                    <a:pt x="379" y="1152"/>
                    <a:pt x="393" y="1152"/>
                  </a:cubicBezTo>
                  <a:cubicBezTo>
                    <a:pt x="588" y="1152"/>
                    <a:pt x="799" y="954"/>
                    <a:pt x="882" y="679"/>
                  </a:cubicBezTo>
                  <a:cubicBezTo>
                    <a:pt x="941" y="356"/>
                    <a:pt x="823" y="62"/>
                    <a:pt x="588" y="4"/>
                  </a:cubicBezTo>
                  <a:cubicBezTo>
                    <a:pt x="575" y="2"/>
                    <a:pt x="562"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2"/>
            <p:cNvSpPr/>
            <p:nvPr/>
          </p:nvSpPr>
          <p:spPr>
            <a:xfrm>
              <a:off x="1365551" y="2829200"/>
              <a:ext cx="36581" cy="41518"/>
            </a:xfrm>
            <a:custGeom>
              <a:rect b="b" l="l" r="r" t="t"/>
              <a:pathLst>
                <a:path extrusionOk="0" h="967" w="852">
                  <a:moveTo>
                    <a:pt x="497" y="1"/>
                  </a:moveTo>
                  <a:cubicBezTo>
                    <a:pt x="324" y="1"/>
                    <a:pt x="163" y="141"/>
                    <a:pt x="88" y="366"/>
                  </a:cubicBezTo>
                  <a:cubicBezTo>
                    <a:pt x="0" y="660"/>
                    <a:pt x="88" y="895"/>
                    <a:pt x="264" y="954"/>
                  </a:cubicBezTo>
                  <a:cubicBezTo>
                    <a:pt x="290" y="962"/>
                    <a:pt x="318" y="966"/>
                    <a:pt x="346" y="966"/>
                  </a:cubicBezTo>
                  <a:cubicBezTo>
                    <a:pt x="507" y="966"/>
                    <a:pt x="689" y="826"/>
                    <a:pt x="764" y="601"/>
                  </a:cubicBezTo>
                  <a:cubicBezTo>
                    <a:pt x="852" y="366"/>
                    <a:pt x="764" y="131"/>
                    <a:pt x="588" y="14"/>
                  </a:cubicBezTo>
                  <a:cubicBezTo>
                    <a:pt x="557" y="5"/>
                    <a:pt x="527"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2"/>
            <p:cNvSpPr/>
            <p:nvPr/>
          </p:nvSpPr>
          <p:spPr>
            <a:xfrm>
              <a:off x="1345372" y="2873466"/>
              <a:ext cx="41647" cy="49805"/>
            </a:xfrm>
            <a:custGeom>
              <a:rect b="b" l="l" r="r" t="t"/>
              <a:pathLst>
                <a:path extrusionOk="0" h="1160" w="970">
                  <a:moveTo>
                    <a:pt x="544" y="1"/>
                  </a:moveTo>
                  <a:cubicBezTo>
                    <a:pt x="353" y="1"/>
                    <a:pt x="140" y="195"/>
                    <a:pt x="88" y="481"/>
                  </a:cubicBezTo>
                  <a:cubicBezTo>
                    <a:pt x="0" y="804"/>
                    <a:pt x="118" y="1098"/>
                    <a:pt x="353" y="1156"/>
                  </a:cubicBezTo>
                  <a:cubicBezTo>
                    <a:pt x="366" y="1158"/>
                    <a:pt x="379" y="1159"/>
                    <a:pt x="392" y="1159"/>
                  </a:cubicBezTo>
                  <a:cubicBezTo>
                    <a:pt x="588" y="1159"/>
                    <a:pt x="799" y="961"/>
                    <a:pt x="881" y="686"/>
                  </a:cubicBezTo>
                  <a:cubicBezTo>
                    <a:pt x="969" y="363"/>
                    <a:pt x="852" y="69"/>
                    <a:pt x="617" y="11"/>
                  </a:cubicBezTo>
                  <a:cubicBezTo>
                    <a:pt x="593" y="4"/>
                    <a:pt x="569"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2"/>
            <p:cNvSpPr/>
            <p:nvPr/>
          </p:nvSpPr>
          <p:spPr>
            <a:xfrm>
              <a:off x="1513119" y="2878876"/>
              <a:ext cx="35336" cy="49289"/>
            </a:xfrm>
            <a:custGeom>
              <a:rect b="b" l="l" r="r" t="t"/>
              <a:pathLst>
                <a:path extrusionOk="0" h="1148" w="823">
                  <a:moveTo>
                    <a:pt x="376" y="0"/>
                  </a:moveTo>
                  <a:cubicBezTo>
                    <a:pt x="159" y="0"/>
                    <a:pt x="0" y="254"/>
                    <a:pt x="0" y="560"/>
                  </a:cubicBezTo>
                  <a:cubicBezTo>
                    <a:pt x="0" y="884"/>
                    <a:pt x="176" y="1148"/>
                    <a:pt x="411" y="1148"/>
                  </a:cubicBezTo>
                  <a:cubicBezTo>
                    <a:pt x="617" y="1148"/>
                    <a:pt x="823" y="884"/>
                    <a:pt x="823" y="560"/>
                  </a:cubicBezTo>
                  <a:cubicBezTo>
                    <a:pt x="823" y="237"/>
                    <a:pt x="647" y="2"/>
                    <a:pt x="411" y="2"/>
                  </a:cubicBezTo>
                  <a:cubicBezTo>
                    <a:pt x="399" y="1"/>
                    <a:pt x="388" y="0"/>
                    <a:pt x="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2"/>
            <p:cNvSpPr/>
            <p:nvPr/>
          </p:nvSpPr>
          <p:spPr>
            <a:xfrm>
              <a:off x="1371820" y="2917947"/>
              <a:ext cx="36624" cy="46928"/>
            </a:xfrm>
            <a:custGeom>
              <a:rect b="b" l="l" r="r" t="t"/>
              <a:pathLst>
                <a:path extrusionOk="0" h="1093" w="853">
                  <a:moveTo>
                    <a:pt x="465" y="0"/>
                  </a:moveTo>
                  <a:cubicBezTo>
                    <a:pt x="272" y="0"/>
                    <a:pt x="86" y="225"/>
                    <a:pt x="30" y="502"/>
                  </a:cubicBezTo>
                  <a:cubicBezTo>
                    <a:pt x="1" y="796"/>
                    <a:pt x="118" y="1031"/>
                    <a:pt x="324" y="1090"/>
                  </a:cubicBezTo>
                  <a:cubicBezTo>
                    <a:pt x="337" y="1092"/>
                    <a:pt x="350" y="1093"/>
                    <a:pt x="364" y="1093"/>
                  </a:cubicBezTo>
                  <a:cubicBezTo>
                    <a:pt x="559" y="1093"/>
                    <a:pt x="767" y="895"/>
                    <a:pt x="794" y="620"/>
                  </a:cubicBezTo>
                  <a:cubicBezTo>
                    <a:pt x="853" y="326"/>
                    <a:pt x="706" y="62"/>
                    <a:pt x="500" y="3"/>
                  </a:cubicBezTo>
                  <a:cubicBezTo>
                    <a:pt x="489"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2"/>
            <p:cNvSpPr/>
            <p:nvPr/>
          </p:nvSpPr>
          <p:spPr>
            <a:xfrm>
              <a:off x="1323904" y="2926491"/>
              <a:ext cx="44180" cy="55043"/>
            </a:xfrm>
            <a:custGeom>
              <a:rect b="b" l="l" r="r" t="t"/>
              <a:pathLst>
                <a:path extrusionOk="0" h="1282" w="1029">
                  <a:moveTo>
                    <a:pt x="603" y="1"/>
                  </a:moveTo>
                  <a:cubicBezTo>
                    <a:pt x="389" y="1"/>
                    <a:pt x="168" y="222"/>
                    <a:pt x="89" y="538"/>
                  </a:cubicBezTo>
                  <a:cubicBezTo>
                    <a:pt x="1" y="862"/>
                    <a:pt x="118" y="1214"/>
                    <a:pt x="382" y="1273"/>
                  </a:cubicBezTo>
                  <a:cubicBezTo>
                    <a:pt x="407" y="1279"/>
                    <a:pt x="431" y="1282"/>
                    <a:pt x="456" y="1282"/>
                  </a:cubicBezTo>
                  <a:cubicBezTo>
                    <a:pt x="670" y="1282"/>
                    <a:pt x="891" y="1060"/>
                    <a:pt x="970" y="744"/>
                  </a:cubicBezTo>
                  <a:cubicBezTo>
                    <a:pt x="1029" y="421"/>
                    <a:pt x="911" y="98"/>
                    <a:pt x="676" y="10"/>
                  </a:cubicBezTo>
                  <a:cubicBezTo>
                    <a:pt x="652" y="4"/>
                    <a:pt x="627" y="1"/>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2"/>
            <p:cNvSpPr/>
            <p:nvPr/>
          </p:nvSpPr>
          <p:spPr>
            <a:xfrm>
              <a:off x="1509341" y="2934348"/>
              <a:ext cx="37869" cy="49461"/>
            </a:xfrm>
            <a:custGeom>
              <a:rect b="b" l="l" r="r" t="t"/>
              <a:pathLst>
                <a:path extrusionOk="0" h="1152" w="882">
                  <a:moveTo>
                    <a:pt x="464" y="1"/>
                  </a:moveTo>
                  <a:cubicBezTo>
                    <a:pt x="244" y="1"/>
                    <a:pt x="57" y="253"/>
                    <a:pt x="29" y="532"/>
                  </a:cubicBezTo>
                  <a:cubicBezTo>
                    <a:pt x="0" y="855"/>
                    <a:pt x="176" y="1149"/>
                    <a:pt x="382" y="1149"/>
                  </a:cubicBezTo>
                  <a:cubicBezTo>
                    <a:pt x="395" y="1150"/>
                    <a:pt x="408" y="1151"/>
                    <a:pt x="422" y="1151"/>
                  </a:cubicBezTo>
                  <a:cubicBezTo>
                    <a:pt x="640" y="1151"/>
                    <a:pt x="824" y="925"/>
                    <a:pt x="852" y="620"/>
                  </a:cubicBezTo>
                  <a:cubicBezTo>
                    <a:pt x="881" y="297"/>
                    <a:pt x="735" y="32"/>
                    <a:pt x="499" y="3"/>
                  </a:cubicBezTo>
                  <a:cubicBezTo>
                    <a:pt x="487" y="1"/>
                    <a:pt x="476"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2"/>
            <p:cNvSpPr/>
            <p:nvPr/>
          </p:nvSpPr>
          <p:spPr>
            <a:xfrm>
              <a:off x="1408401" y="2896608"/>
              <a:ext cx="34133" cy="43064"/>
            </a:xfrm>
            <a:custGeom>
              <a:rect b="b" l="l" r="r" t="t"/>
              <a:pathLst>
                <a:path extrusionOk="0" h="1003" w="795">
                  <a:moveTo>
                    <a:pt x="442" y="1"/>
                  </a:moveTo>
                  <a:cubicBezTo>
                    <a:pt x="236" y="1"/>
                    <a:pt x="89" y="206"/>
                    <a:pt x="30" y="471"/>
                  </a:cubicBezTo>
                  <a:cubicBezTo>
                    <a:pt x="1" y="764"/>
                    <a:pt x="177" y="999"/>
                    <a:pt x="353" y="999"/>
                  </a:cubicBezTo>
                  <a:cubicBezTo>
                    <a:pt x="367" y="1001"/>
                    <a:pt x="380" y="1002"/>
                    <a:pt x="392" y="1002"/>
                  </a:cubicBezTo>
                  <a:cubicBezTo>
                    <a:pt x="581" y="1002"/>
                    <a:pt x="737" y="804"/>
                    <a:pt x="765" y="529"/>
                  </a:cubicBezTo>
                  <a:cubicBezTo>
                    <a:pt x="794" y="265"/>
                    <a:pt x="647" y="30"/>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2"/>
            <p:cNvSpPr/>
            <p:nvPr/>
          </p:nvSpPr>
          <p:spPr>
            <a:xfrm>
              <a:off x="1466449" y="2960839"/>
              <a:ext cx="42935" cy="54485"/>
            </a:xfrm>
            <a:custGeom>
              <a:rect b="b" l="l" r="r" t="t"/>
              <a:pathLst>
                <a:path extrusionOk="0" h="1269" w="1000">
                  <a:moveTo>
                    <a:pt x="552" y="1"/>
                  </a:moveTo>
                  <a:cubicBezTo>
                    <a:pt x="329" y="1"/>
                    <a:pt x="115" y="256"/>
                    <a:pt x="59" y="590"/>
                  </a:cubicBezTo>
                  <a:cubicBezTo>
                    <a:pt x="0" y="913"/>
                    <a:pt x="206" y="1237"/>
                    <a:pt x="441" y="1266"/>
                  </a:cubicBezTo>
                  <a:cubicBezTo>
                    <a:pt x="453" y="1268"/>
                    <a:pt x="465" y="1268"/>
                    <a:pt x="477" y="1268"/>
                  </a:cubicBezTo>
                  <a:cubicBezTo>
                    <a:pt x="699" y="1268"/>
                    <a:pt x="914" y="1015"/>
                    <a:pt x="970" y="708"/>
                  </a:cubicBezTo>
                  <a:cubicBezTo>
                    <a:pt x="999" y="355"/>
                    <a:pt x="852" y="32"/>
                    <a:pt x="588" y="3"/>
                  </a:cubicBezTo>
                  <a:cubicBezTo>
                    <a:pt x="576" y="1"/>
                    <a:pt x="564"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2"/>
            <p:cNvSpPr/>
            <p:nvPr/>
          </p:nvSpPr>
          <p:spPr>
            <a:xfrm>
              <a:off x="1400844" y="2950749"/>
              <a:ext cx="36624" cy="46928"/>
            </a:xfrm>
            <a:custGeom>
              <a:rect b="b" l="l" r="r" t="t"/>
              <a:pathLst>
                <a:path extrusionOk="0" h="1093" w="853">
                  <a:moveTo>
                    <a:pt x="465" y="0"/>
                  </a:moveTo>
                  <a:cubicBezTo>
                    <a:pt x="272" y="0"/>
                    <a:pt x="87" y="225"/>
                    <a:pt x="59" y="502"/>
                  </a:cubicBezTo>
                  <a:cubicBezTo>
                    <a:pt x="1" y="796"/>
                    <a:pt x="147" y="1060"/>
                    <a:pt x="353" y="1090"/>
                  </a:cubicBezTo>
                  <a:cubicBezTo>
                    <a:pt x="366" y="1091"/>
                    <a:pt x="380" y="1092"/>
                    <a:pt x="393" y="1092"/>
                  </a:cubicBezTo>
                  <a:cubicBezTo>
                    <a:pt x="611" y="1092"/>
                    <a:pt x="795" y="867"/>
                    <a:pt x="823" y="590"/>
                  </a:cubicBezTo>
                  <a:cubicBezTo>
                    <a:pt x="853" y="297"/>
                    <a:pt x="706" y="32"/>
                    <a:pt x="500" y="3"/>
                  </a:cubicBezTo>
                  <a:cubicBezTo>
                    <a:pt x="488"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2"/>
            <p:cNvSpPr/>
            <p:nvPr/>
          </p:nvSpPr>
          <p:spPr>
            <a:xfrm>
              <a:off x="1351640" y="2970928"/>
              <a:ext cx="46713" cy="58263"/>
            </a:xfrm>
            <a:custGeom>
              <a:rect b="b" l="l" r="r" t="t"/>
              <a:pathLst>
                <a:path extrusionOk="0" h="1357" w="1088">
                  <a:moveTo>
                    <a:pt x="607" y="1"/>
                  </a:moveTo>
                  <a:cubicBezTo>
                    <a:pt x="356" y="1"/>
                    <a:pt x="115" y="257"/>
                    <a:pt x="60" y="620"/>
                  </a:cubicBezTo>
                  <a:cubicBezTo>
                    <a:pt x="1" y="1002"/>
                    <a:pt x="207" y="1325"/>
                    <a:pt x="471" y="1354"/>
                  </a:cubicBezTo>
                  <a:cubicBezTo>
                    <a:pt x="484" y="1356"/>
                    <a:pt x="498" y="1356"/>
                    <a:pt x="511" y="1356"/>
                  </a:cubicBezTo>
                  <a:cubicBezTo>
                    <a:pt x="762" y="1356"/>
                    <a:pt x="1001" y="1100"/>
                    <a:pt x="1029" y="737"/>
                  </a:cubicBezTo>
                  <a:cubicBezTo>
                    <a:pt x="1088" y="355"/>
                    <a:pt x="912" y="32"/>
                    <a:pt x="647" y="3"/>
                  </a:cubicBezTo>
                  <a:cubicBezTo>
                    <a:pt x="634" y="1"/>
                    <a:pt x="620" y="1"/>
                    <a:pt x="6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2"/>
            <p:cNvSpPr/>
            <p:nvPr/>
          </p:nvSpPr>
          <p:spPr>
            <a:xfrm>
              <a:off x="1492940" y="3032755"/>
              <a:ext cx="46713" cy="58220"/>
            </a:xfrm>
            <a:custGeom>
              <a:rect b="b" l="l" r="r" t="t"/>
              <a:pathLst>
                <a:path extrusionOk="0" h="1356" w="1088">
                  <a:moveTo>
                    <a:pt x="602" y="0"/>
                  </a:moveTo>
                  <a:cubicBezTo>
                    <a:pt x="329" y="0"/>
                    <a:pt x="115" y="257"/>
                    <a:pt x="59" y="619"/>
                  </a:cubicBezTo>
                  <a:cubicBezTo>
                    <a:pt x="0" y="1001"/>
                    <a:pt x="176" y="1324"/>
                    <a:pt x="441" y="1354"/>
                  </a:cubicBezTo>
                  <a:cubicBezTo>
                    <a:pt x="456" y="1355"/>
                    <a:pt x="471" y="1356"/>
                    <a:pt x="485" y="1356"/>
                  </a:cubicBezTo>
                  <a:cubicBezTo>
                    <a:pt x="758" y="1356"/>
                    <a:pt x="973" y="1099"/>
                    <a:pt x="1028" y="737"/>
                  </a:cubicBezTo>
                  <a:cubicBezTo>
                    <a:pt x="1087" y="355"/>
                    <a:pt x="911" y="32"/>
                    <a:pt x="646" y="2"/>
                  </a:cubicBezTo>
                  <a:cubicBezTo>
                    <a:pt x="632" y="1"/>
                    <a:pt x="617"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2"/>
            <p:cNvSpPr/>
            <p:nvPr/>
          </p:nvSpPr>
          <p:spPr>
            <a:xfrm>
              <a:off x="1509341" y="2991065"/>
              <a:ext cx="30312" cy="36881"/>
            </a:xfrm>
            <a:custGeom>
              <a:rect b="b" l="l" r="r" t="t"/>
              <a:pathLst>
                <a:path extrusionOk="0" h="859" w="706">
                  <a:moveTo>
                    <a:pt x="373" y="1"/>
                  </a:moveTo>
                  <a:cubicBezTo>
                    <a:pt x="214" y="1"/>
                    <a:pt x="86" y="168"/>
                    <a:pt x="59" y="386"/>
                  </a:cubicBezTo>
                  <a:cubicBezTo>
                    <a:pt x="0" y="621"/>
                    <a:pt x="118" y="826"/>
                    <a:pt x="294" y="856"/>
                  </a:cubicBezTo>
                  <a:cubicBezTo>
                    <a:pt x="307" y="858"/>
                    <a:pt x="320" y="859"/>
                    <a:pt x="332" y="859"/>
                  </a:cubicBezTo>
                  <a:cubicBezTo>
                    <a:pt x="491" y="859"/>
                    <a:pt x="621" y="692"/>
                    <a:pt x="676" y="474"/>
                  </a:cubicBezTo>
                  <a:cubicBezTo>
                    <a:pt x="705" y="239"/>
                    <a:pt x="588" y="33"/>
                    <a:pt x="411" y="4"/>
                  </a:cubicBezTo>
                  <a:cubicBezTo>
                    <a:pt x="398" y="2"/>
                    <a:pt x="386"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2"/>
            <p:cNvSpPr/>
            <p:nvPr/>
          </p:nvSpPr>
          <p:spPr>
            <a:xfrm>
              <a:off x="1427335" y="2988575"/>
              <a:ext cx="37869" cy="46928"/>
            </a:xfrm>
            <a:custGeom>
              <a:rect b="b" l="l" r="r" t="t"/>
              <a:pathLst>
                <a:path extrusionOk="0" h="1093" w="882">
                  <a:moveTo>
                    <a:pt x="461" y="0"/>
                  </a:moveTo>
                  <a:cubicBezTo>
                    <a:pt x="269" y="0"/>
                    <a:pt x="87" y="200"/>
                    <a:pt x="59" y="503"/>
                  </a:cubicBezTo>
                  <a:cubicBezTo>
                    <a:pt x="1" y="796"/>
                    <a:pt x="147" y="1090"/>
                    <a:pt x="382" y="1090"/>
                  </a:cubicBezTo>
                  <a:cubicBezTo>
                    <a:pt x="396" y="1092"/>
                    <a:pt x="409" y="1093"/>
                    <a:pt x="422" y="1093"/>
                  </a:cubicBezTo>
                  <a:cubicBezTo>
                    <a:pt x="613" y="1093"/>
                    <a:pt x="796" y="893"/>
                    <a:pt x="823" y="591"/>
                  </a:cubicBezTo>
                  <a:cubicBezTo>
                    <a:pt x="882" y="297"/>
                    <a:pt x="735" y="32"/>
                    <a:pt x="500" y="3"/>
                  </a:cubicBezTo>
                  <a:cubicBezTo>
                    <a:pt x="487" y="1"/>
                    <a:pt x="474"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2"/>
            <p:cNvSpPr/>
            <p:nvPr/>
          </p:nvSpPr>
          <p:spPr>
            <a:xfrm>
              <a:off x="1462670" y="3021377"/>
              <a:ext cx="27779" cy="39371"/>
            </a:xfrm>
            <a:custGeom>
              <a:rect b="b" l="l" r="r" t="t"/>
              <a:pathLst>
                <a:path extrusionOk="0" h="917" w="647">
                  <a:moveTo>
                    <a:pt x="348" y="0"/>
                  </a:moveTo>
                  <a:cubicBezTo>
                    <a:pt x="184" y="0"/>
                    <a:pt x="28" y="194"/>
                    <a:pt x="0" y="414"/>
                  </a:cubicBezTo>
                  <a:cubicBezTo>
                    <a:pt x="0" y="679"/>
                    <a:pt x="88" y="884"/>
                    <a:pt x="294" y="914"/>
                  </a:cubicBezTo>
                  <a:cubicBezTo>
                    <a:pt x="307" y="916"/>
                    <a:pt x="320" y="917"/>
                    <a:pt x="332" y="917"/>
                  </a:cubicBezTo>
                  <a:cubicBezTo>
                    <a:pt x="495" y="917"/>
                    <a:pt x="646" y="747"/>
                    <a:pt x="646" y="502"/>
                  </a:cubicBezTo>
                  <a:cubicBezTo>
                    <a:pt x="646" y="267"/>
                    <a:pt x="558" y="32"/>
                    <a:pt x="382" y="3"/>
                  </a:cubicBezTo>
                  <a:cubicBezTo>
                    <a:pt x="371" y="1"/>
                    <a:pt x="359"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2"/>
            <p:cNvSpPr/>
            <p:nvPr/>
          </p:nvSpPr>
          <p:spPr>
            <a:xfrm>
              <a:off x="1395821" y="3004933"/>
              <a:ext cx="27779" cy="34262"/>
            </a:xfrm>
            <a:custGeom>
              <a:rect b="b" l="l" r="r" t="t"/>
              <a:pathLst>
                <a:path extrusionOk="0" h="798" w="647">
                  <a:moveTo>
                    <a:pt x="349" y="1"/>
                  </a:moveTo>
                  <a:cubicBezTo>
                    <a:pt x="210" y="1"/>
                    <a:pt x="57" y="166"/>
                    <a:pt x="29" y="357"/>
                  </a:cubicBezTo>
                  <a:cubicBezTo>
                    <a:pt x="0" y="592"/>
                    <a:pt x="118" y="797"/>
                    <a:pt x="264" y="797"/>
                  </a:cubicBezTo>
                  <a:cubicBezTo>
                    <a:pt x="441" y="797"/>
                    <a:pt x="588" y="650"/>
                    <a:pt x="617" y="445"/>
                  </a:cubicBezTo>
                  <a:cubicBezTo>
                    <a:pt x="646" y="210"/>
                    <a:pt x="529" y="33"/>
                    <a:pt x="382" y="4"/>
                  </a:cubicBezTo>
                  <a:cubicBezTo>
                    <a:pt x="371" y="2"/>
                    <a:pt x="360"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2"/>
            <p:cNvSpPr/>
            <p:nvPr/>
          </p:nvSpPr>
          <p:spPr>
            <a:xfrm>
              <a:off x="1361730" y="3033785"/>
              <a:ext cx="42935" cy="57189"/>
            </a:xfrm>
            <a:custGeom>
              <a:rect b="b" l="l" r="r" t="t"/>
              <a:pathLst>
                <a:path extrusionOk="0" h="1332" w="1000">
                  <a:moveTo>
                    <a:pt x="527" y="0"/>
                  </a:moveTo>
                  <a:cubicBezTo>
                    <a:pt x="309" y="0"/>
                    <a:pt x="84" y="273"/>
                    <a:pt x="30" y="595"/>
                  </a:cubicBezTo>
                  <a:cubicBezTo>
                    <a:pt x="1" y="948"/>
                    <a:pt x="148" y="1300"/>
                    <a:pt x="412" y="1330"/>
                  </a:cubicBezTo>
                  <a:cubicBezTo>
                    <a:pt x="426" y="1331"/>
                    <a:pt x="439" y="1332"/>
                    <a:pt x="452" y="1332"/>
                  </a:cubicBezTo>
                  <a:cubicBezTo>
                    <a:pt x="700" y="1332"/>
                    <a:pt x="915" y="1077"/>
                    <a:pt x="970" y="742"/>
                  </a:cubicBezTo>
                  <a:cubicBezTo>
                    <a:pt x="1000" y="360"/>
                    <a:pt x="853" y="37"/>
                    <a:pt x="588" y="8"/>
                  </a:cubicBezTo>
                  <a:cubicBezTo>
                    <a:pt x="568" y="3"/>
                    <a:pt x="548"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2"/>
            <p:cNvSpPr/>
            <p:nvPr/>
          </p:nvSpPr>
          <p:spPr>
            <a:xfrm>
              <a:off x="1313815" y="3011287"/>
              <a:ext cx="45468" cy="58263"/>
            </a:xfrm>
            <a:custGeom>
              <a:rect b="b" l="l" r="r" t="t"/>
              <a:pathLst>
                <a:path extrusionOk="0" h="1357" w="1059">
                  <a:moveTo>
                    <a:pt x="577" y="1"/>
                  </a:moveTo>
                  <a:cubicBezTo>
                    <a:pt x="330" y="1"/>
                    <a:pt x="115" y="257"/>
                    <a:pt x="59" y="620"/>
                  </a:cubicBezTo>
                  <a:cubicBezTo>
                    <a:pt x="1" y="972"/>
                    <a:pt x="177" y="1325"/>
                    <a:pt x="441" y="1354"/>
                  </a:cubicBezTo>
                  <a:cubicBezTo>
                    <a:pt x="455" y="1356"/>
                    <a:pt x="468" y="1356"/>
                    <a:pt x="481" y="1356"/>
                  </a:cubicBezTo>
                  <a:cubicBezTo>
                    <a:pt x="729" y="1356"/>
                    <a:pt x="944" y="1100"/>
                    <a:pt x="999" y="737"/>
                  </a:cubicBezTo>
                  <a:cubicBezTo>
                    <a:pt x="1058" y="385"/>
                    <a:pt x="882" y="62"/>
                    <a:pt x="617" y="3"/>
                  </a:cubicBezTo>
                  <a:cubicBezTo>
                    <a:pt x="604" y="1"/>
                    <a:pt x="591"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2"/>
            <p:cNvSpPr/>
            <p:nvPr/>
          </p:nvSpPr>
          <p:spPr>
            <a:xfrm>
              <a:off x="1408401" y="3040311"/>
              <a:ext cx="50492" cy="64746"/>
            </a:xfrm>
            <a:custGeom>
              <a:rect b="b" l="l" r="r" t="t"/>
              <a:pathLst>
                <a:path extrusionOk="0" h="1508" w="1176">
                  <a:moveTo>
                    <a:pt x="636" y="1"/>
                  </a:moveTo>
                  <a:cubicBezTo>
                    <a:pt x="359" y="1"/>
                    <a:pt x="116" y="286"/>
                    <a:pt x="60" y="678"/>
                  </a:cubicBezTo>
                  <a:cubicBezTo>
                    <a:pt x="1" y="1119"/>
                    <a:pt x="207" y="1471"/>
                    <a:pt x="500" y="1501"/>
                  </a:cubicBezTo>
                  <a:cubicBezTo>
                    <a:pt x="524" y="1505"/>
                    <a:pt x="547" y="1508"/>
                    <a:pt x="570" y="1508"/>
                  </a:cubicBezTo>
                  <a:cubicBezTo>
                    <a:pt x="835" y="1508"/>
                    <a:pt x="1063" y="1204"/>
                    <a:pt x="1117" y="825"/>
                  </a:cubicBezTo>
                  <a:cubicBezTo>
                    <a:pt x="1176" y="414"/>
                    <a:pt x="970" y="61"/>
                    <a:pt x="677" y="3"/>
                  </a:cubicBezTo>
                  <a:cubicBezTo>
                    <a:pt x="663" y="1"/>
                    <a:pt x="65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2"/>
            <p:cNvSpPr/>
            <p:nvPr/>
          </p:nvSpPr>
          <p:spPr>
            <a:xfrm>
              <a:off x="1458849" y="3069292"/>
              <a:ext cx="37912" cy="49461"/>
            </a:xfrm>
            <a:custGeom>
              <a:rect b="b" l="l" r="r" t="t"/>
              <a:pathLst>
                <a:path extrusionOk="0" h="1152" w="883">
                  <a:moveTo>
                    <a:pt x="465" y="1"/>
                  </a:moveTo>
                  <a:cubicBezTo>
                    <a:pt x="272" y="1"/>
                    <a:pt x="86" y="227"/>
                    <a:pt x="30" y="532"/>
                  </a:cubicBezTo>
                  <a:cubicBezTo>
                    <a:pt x="1" y="826"/>
                    <a:pt x="118" y="1120"/>
                    <a:pt x="383" y="1149"/>
                  </a:cubicBezTo>
                  <a:cubicBezTo>
                    <a:pt x="395" y="1151"/>
                    <a:pt x="406" y="1151"/>
                    <a:pt x="418" y="1151"/>
                  </a:cubicBezTo>
                  <a:cubicBezTo>
                    <a:pt x="614" y="1151"/>
                    <a:pt x="825" y="925"/>
                    <a:pt x="853" y="620"/>
                  </a:cubicBezTo>
                  <a:cubicBezTo>
                    <a:pt x="882" y="326"/>
                    <a:pt x="735" y="33"/>
                    <a:pt x="500" y="3"/>
                  </a:cubicBezTo>
                  <a:cubicBezTo>
                    <a:pt x="489" y="2"/>
                    <a:pt x="47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2"/>
            <p:cNvSpPr/>
            <p:nvPr/>
          </p:nvSpPr>
          <p:spPr>
            <a:xfrm>
              <a:off x="1456359" y="3125881"/>
              <a:ext cx="49204" cy="63716"/>
            </a:xfrm>
            <a:custGeom>
              <a:rect b="b" l="l" r="r" t="t"/>
              <a:pathLst>
                <a:path extrusionOk="0" h="1484" w="1146">
                  <a:moveTo>
                    <a:pt x="606" y="0"/>
                  </a:moveTo>
                  <a:cubicBezTo>
                    <a:pt x="337" y="0"/>
                    <a:pt x="86" y="304"/>
                    <a:pt x="59" y="683"/>
                  </a:cubicBezTo>
                  <a:cubicBezTo>
                    <a:pt x="0" y="1094"/>
                    <a:pt x="206" y="1447"/>
                    <a:pt x="470" y="1476"/>
                  </a:cubicBezTo>
                  <a:cubicBezTo>
                    <a:pt x="494" y="1481"/>
                    <a:pt x="517" y="1483"/>
                    <a:pt x="540" y="1483"/>
                  </a:cubicBezTo>
                  <a:cubicBezTo>
                    <a:pt x="809" y="1483"/>
                    <a:pt x="1062" y="1179"/>
                    <a:pt x="1117" y="800"/>
                  </a:cubicBezTo>
                  <a:cubicBezTo>
                    <a:pt x="1146" y="389"/>
                    <a:pt x="970" y="37"/>
                    <a:pt x="676" y="7"/>
                  </a:cubicBezTo>
                  <a:cubicBezTo>
                    <a:pt x="653" y="3"/>
                    <a:pt x="629"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2"/>
            <p:cNvSpPr/>
            <p:nvPr/>
          </p:nvSpPr>
          <p:spPr>
            <a:xfrm>
              <a:off x="1365551" y="3095826"/>
              <a:ext cx="59293" cy="76081"/>
            </a:xfrm>
            <a:custGeom>
              <a:rect b="b" l="l" r="r" t="t"/>
              <a:pathLst>
                <a:path extrusionOk="0" h="1772" w="1381">
                  <a:moveTo>
                    <a:pt x="752" y="0"/>
                  </a:moveTo>
                  <a:cubicBezTo>
                    <a:pt x="416" y="0"/>
                    <a:pt x="115" y="344"/>
                    <a:pt x="59" y="795"/>
                  </a:cubicBezTo>
                  <a:cubicBezTo>
                    <a:pt x="0" y="1295"/>
                    <a:pt x="235" y="1735"/>
                    <a:pt x="588" y="1765"/>
                  </a:cubicBezTo>
                  <a:cubicBezTo>
                    <a:pt x="611" y="1769"/>
                    <a:pt x="635" y="1771"/>
                    <a:pt x="658" y="1771"/>
                  </a:cubicBezTo>
                  <a:cubicBezTo>
                    <a:pt x="957" y="1771"/>
                    <a:pt x="1240" y="1435"/>
                    <a:pt x="1322" y="972"/>
                  </a:cubicBezTo>
                  <a:cubicBezTo>
                    <a:pt x="1381" y="502"/>
                    <a:pt x="1146" y="61"/>
                    <a:pt x="793" y="2"/>
                  </a:cubicBezTo>
                  <a:cubicBezTo>
                    <a:pt x="779" y="1"/>
                    <a:pt x="766"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2"/>
            <p:cNvSpPr/>
            <p:nvPr/>
          </p:nvSpPr>
          <p:spPr>
            <a:xfrm>
              <a:off x="1427335" y="3109651"/>
              <a:ext cx="34090" cy="43150"/>
            </a:xfrm>
            <a:custGeom>
              <a:rect b="b" l="l" r="r" t="t"/>
              <a:pathLst>
                <a:path extrusionOk="0" h="1005" w="794">
                  <a:moveTo>
                    <a:pt x="407" y="1"/>
                  </a:moveTo>
                  <a:cubicBezTo>
                    <a:pt x="239" y="1"/>
                    <a:pt x="57" y="198"/>
                    <a:pt x="30" y="473"/>
                  </a:cubicBezTo>
                  <a:cubicBezTo>
                    <a:pt x="1" y="738"/>
                    <a:pt x="118" y="973"/>
                    <a:pt x="324" y="1002"/>
                  </a:cubicBezTo>
                  <a:cubicBezTo>
                    <a:pt x="335" y="1004"/>
                    <a:pt x="346" y="1005"/>
                    <a:pt x="358" y="1005"/>
                  </a:cubicBezTo>
                  <a:cubicBezTo>
                    <a:pt x="522" y="1005"/>
                    <a:pt x="680" y="809"/>
                    <a:pt x="735" y="562"/>
                  </a:cubicBezTo>
                  <a:cubicBezTo>
                    <a:pt x="794" y="268"/>
                    <a:pt x="647" y="33"/>
                    <a:pt x="441" y="3"/>
                  </a:cubicBezTo>
                  <a:cubicBezTo>
                    <a:pt x="430" y="1"/>
                    <a:pt x="419"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2"/>
            <p:cNvSpPr/>
            <p:nvPr/>
          </p:nvSpPr>
          <p:spPr>
            <a:xfrm>
              <a:off x="1331461" y="3084448"/>
              <a:ext cx="34133" cy="43150"/>
            </a:xfrm>
            <a:custGeom>
              <a:rect b="b" l="l" r="r" t="t"/>
              <a:pathLst>
                <a:path extrusionOk="0" h="1005" w="795">
                  <a:moveTo>
                    <a:pt x="432" y="0"/>
                  </a:moveTo>
                  <a:cubicBezTo>
                    <a:pt x="243" y="0"/>
                    <a:pt x="87" y="198"/>
                    <a:pt x="60" y="473"/>
                  </a:cubicBezTo>
                  <a:cubicBezTo>
                    <a:pt x="1" y="737"/>
                    <a:pt x="148" y="972"/>
                    <a:pt x="324" y="1002"/>
                  </a:cubicBezTo>
                  <a:cubicBezTo>
                    <a:pt x="337" y="1004"/>
                    <a:pt x="350" y="1004"/>
                    <a:pt x="363" y="1004"/>
                  </a:cubicBezTo>
                  <a:cubicBezTo>
                    <a:pt x="555" y="1004"/>
                    <a:pt x="737" y="808"/>
                    <a:pt x="765" y="561"/>
                  </a:cubicBezTo>
                  <a:cubicBezTo>
                    <a:pt x="794" y="267"/>
                    <a:pt x="67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2"/>
            <p:cNvSpPr/>
            <p:nvPr/>
          </p:nvSpPr>
          <p:spPr>
            <a:xfrm>
              <a:off x="1403377" y="3160143"/>
              <a:ext cx="53025" cy="68310"/>
            </a:xfrm>
            <a:custGeom>
              <a:rect b="b" l="l" r="r" t="t"/>
              <a:pathLst>
                <a:path extrusionOk="0" h="1591" w="1235">
                  <a:moveTo>
                    <a:pt x="668" y="1"/>
                  </a:moveTo>
                  <a:cubicBezTo>
                    <a:pt x="387" y="1"/>
                    <a:pt x="115" y="314"/>
                    <a:pt x="59" y="708"/>
                  </a:cubicBezTo>
                  <a:cubicBezTo>
                    <a:pt x="0" y="1148"/>
                    <a:pt x="206" y="1530"/>
                    <a:pt x="500" y="1589"/>
                  </a:cubicBezTo>
                  <a:cubicBezTo>
                    <a:pt x="513" y="1590"/>
                    <a:pt x="527" y="1591"/>
                    <a:pt x="541" y="1591"/>
                  </a:cubicBezTo>
                  <a:cubicBezTo>
                    <a:pt x="847" y="1591"/>
                    <a:pt x="1119" y="1276"/>
                    <a:pt x="1175" y="854"/>
                  </a:cubicBezTo>
                  <a:cubicBezTo>
                    <a:pt x="1234" y="443"/>
                    <a:pt x="1029" y="61"/>
                    <a:pt x="705" y="2"/>
                  </a:cubicBezTo>
                  <a:cubicBezTo>
                    <a:pt x="693" y="1"/>
                    <a:pt x="681"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2"/>
            <p:cNvSpPr/>
            <p:nvPr/>
          </p:nvSpPr>
          <p:spPr>
            <a:xfrm>
              <a:off x="1330216" y="3174054"/>
              <a:ext cx="68138" cy="87373"/>
            </a:xfrm>
            <a:custGeom>
              <a:rect b="b" l="l" r="r" t="t"/>
              <a:pathLst>
                <a:path extrusionOk="0" h="2035" w="1587">
                  <a:moveTo>
                    <a:pt x="873" y="0"/>
                  </a:moveTo>
                  <a:cubicBezTo>
                    <a:pt x="504" y="0"/>
                    <a:pt x="144" y="402"/>
                    <a:pt x="59" y="942"/>
                  </a:cubicBezTo>
                  <a:cubicBezTo>
                    <a:pt x="0" y="1500"/>
                    <a:pt x="265" y="1970"/>
                    <a:pt x="647" y="2029"/>
                  </a:cubicBezTo>
                  <a:cubicBezTo>
                    <a:pt x="673" y="2032"/>
                    <a:pt x="699" y="2034"/>
                    <a:pt x="725" y="2034"/>
                  </a:cubicBezTo>
                  <a:cubicBezTo>
                    <a:pt x="1106" y="2034"/>
                    <a:pt x="1444" y="1640"/>
                    <a:pt x="1499" y="1118"/>
                  </a:cubicBezTo>
                  <a:cubicBezTo>
                    <a:pt x="1587" y="560"/>
                    <a:pt x="1322" y="60"/>
                    <a:pt x="911" y="2"/>
                  </a:cubicBezTo>
                  <a:cubicBezTo>
                    <a:pt x="898" y="1"/>
                    <a:pt x="885"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2"/>
            <p:cNvSpPr/>
            <p:nvPr/>
          </p:nvSpPr>
          <p:spPr>
            <a:xfrm>
              <a:off x="1316348" y="3267352"/>
              <a:ext cx="55515" cy="70843"/>
            </a:xfrm>
            <a:custGeom>
              <a:rect b="b" l="l" r="r" t="t"/>
              <a:pathLst>
                <a:path extrusionOk="0" h="1650" w="1293">
                  <a:moveTo>
                    <a:pt x="694" y="1"/>
                  </a:moveTo>
                  <a:cubicBezTo>
                    <a:pt x="387" y="1"/>
                    <a:pt x="115" y="315"/>
                    <a:pt x="59" y="737"/>
                  </a:cubicBezTo>
                  <a:cubicBezTo>
                    <a:pt x="0" y="1178"/>
                    <a:pt x="206" y="1589"/>
                    <a:pt x="529" y="1648"/>
                  </a:cubicBezTo>
                  <a:cubicBezTo>
                    <a:pt x="543" y="1649"/>
                    <a:pt x="556" y="1650"/>
                    <a:pt x="570" y="1650"/>
                  </a:cubicBezTo>
                  <a:cubicBezTo>
                    <a:pt x="879" y="1650"/>
                    <a:pt x="1178" y="1335"/>
                    <a:pt x="1234" y="913"/>
                  </a:cubicBezTo>
                  <a:cubicBezTo>
                    <a:pt x="1293" y="473"/>
                    <a:pt x="1058" y="61"/>
                    <a:pt x="735" y="3"/>
                  </a:cubicBezTo>
                  <a:cubicBezTo>
                    <a:pt x="721" y="1"/>
                    <a:pt x="707"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2"/>
            <p:cNvSpPr/>
            <p:nvPr/>
          </p:nvSpPr>
          <p:spPr>
            <a:xfrm>
              <a:off x="1376886" y="3249448"/>
              <a:ext cx="42935" cy="57490"/>
            </a:xfrm>
            <a:custGeom>
              <a:rect b="b" l="l" r="r" t="t"/>
              <a:pathLst>
                <a:path extrusionOk="0" h="1339" w="1000">
                  <a:moveTo>
                    <a:pt x="527" y="1"/>
                  </a:moveTo>
                  <a:cubicBezTo>
                    <a:pt x="309" y="1"/>
                    <a:pt x="83" y="274"/>
                    <a:pt x="30" y="596"/>
                  </a:cubicBezTo>
                  <a:cubicBezTo>
                    <a:pt x="0" y="978"/>
                    <a:pt x="147" y="1301"/>
                    <a:pt x="412" y="1330"/>
                  </a:cubicBezTo>
                  <a:cubicBezTo>
                    <a:pt x="436" y="1336"/>
                    <a:pt x="461" y="1338"/>
                    <a:pt x="485" y="1338"/>
                  </a:cubicBezTo>
                  <a:cubicBezTo>
                    <a:pt x="719" y="1338"/>
                    <a:pt x="917" y="1089"/>
                    <a:pt x="970" y="743"/>
                  </a:cubicBezTo>
                  <a:cubicBezTo>
                    <a:pt x="999" y="390"/>
                    <a:pt x="852" y="67"/>
                    <a:pt x="588" y="8"/>
                  </a:cubicBezTo>
                  <a:cubicBezTo>
                    <a:pt x="568" y="3"/>
                    <a:pt x="547"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2"/>
            <p:cNvSpPr/>
            <p:nvPr/>
          </p:nvSpPr>
          <p:spPr>
            <a:xfrm>
              <a:off x="1212918" y="2785621"/>
              <a:ext cx="145077" cy="628182"/>
            </a:xfrm>
            <a:custGeom>
              <a:rect b="b" l="l" r="r" t="t"/>
              <a:pathLst>
                <a:path extrusionOk="0" h="14631" w="3379">
                  <a:moveTo>
                    <a:pt x="1969" y="0"/>
                  </a:moveTo>
                  <a:cubicBezTo>
                    <a:pt x="1822" y="940"/>
                    <a:pt x="1822" y="1910"/>
                    <a:pt x="1557" y="2821"/>
                  </a:cubicBezTo>
                  <a:cubicBezTo>
                    <a:pt x="206" y="7286"/>
                    <a:pt x="0" y="11869"/>
                    <a:pt x="470" y="13073"/>
                  </a:cubicBezTo>
                  <a:cubicBezTo>
                    <a:pt x="970" y="14307"/>
                    <a:pt x="1058" y="14278"/>
                    <a:pt x="1557" y="14630"/>
                  </a:cubicBezTo>
                  <a:lnTo>
                    <a:pt x="2233" y="14630"/>
                  </a:lnTo>
                  <a:cubicBezTo>
                    <a:pt x="2674" y="13426"/>
                    <a:pt x="2850" y="11839"/>
                    <a:pt x="3144" y="10576"/>
                  </a:cubicBezTo>
                  <a:cubicBezTo>
                    <a:pt x="3261" y="10018"/>
                    <a:pt x="3349" y="9489"/>
                    <a:pt x="3379" y="8931"/>
                  </a:cubicBezTo>
                  <a:cubicBezTo>
                    <a:pt x="3379" y="8079"/>
                    <a:pt x="3291" y="7198"/>
                    <a:pt x="3114" y="6375"/>
                  </a:cubicBezTo>
                  <a:cubicBezTo>
                    <a:pt x="2732" y="4260"/>
                    <a:pt x="2351" y="2115"/>
                    <a:pt x="1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2"/>
            <p:cNvSpPr/>
            <p:nvPr/>
          </p:nvSpPr>
          <p:spPr>
            <a:xfrm>
              <a:off x="1267144" y="2977326"/>
              <a:ext cx="315358" cy="451504"/>
            </a:xfrm>
            <a:custGeom>
              <a:rect b="b" l="l" r="r" t="t"/>
              <a:pathLst>
                <a:path extrusionOk="0" h="10516" w="7345">
                  <a:moveTo>
                    <a:pt x="7345" y="1"/>
                  </a:moveTo>
                  <a:lnTo>
                    <a:pt x="7345" y="1"/>
                  </a:lnTo>
                  <a:cubicBezTo>
                    <a:pt x="5377" y="3291"/>
                    <a:pt x="2938" y="7668"/>
                    <a:pt x="1234" y="8961"/>
                  </a:cubicBezTo>
                  <a:lnTo>
                    <a:pt x="1" y="9930"/>
                  </a:lnTo>
                  <a:cubicBezTo>
                    <a:pt x="472" y="10347"/>
                    <a:pt x="996" y="10515"/>
                    <a:pt x="1524" y="10515"/>
                  </a:cubicBezTo>
                  <a:cubicBezTo>
                    <a:pt x="2670" y="10515"/>
                    <a:pt x="3831" y="9716"/>
                    <a:pt x="4495" y="8931"/>
                  </a:cubicBezTo>
                  <a:cubicBezTo>
                    <a:pt x="5435" y="7815"/>
                    <a:pt x="6052" y="6258"/>
                    <a:pt x="6493" y="4701"/>
                  </a:cubicBezTo>
                  <a:cubicBezTo>
                    <a:pt x="6934" y="3173"/>
                    <a:pt x="7227" y="1587"/>
                    <a:pt x="7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2"/>
            <p:cNvSpPr/>
            <p:nvPr/>
          </p:nvSpPr>
          <p:spPr>
            <a:xfrm>
              <a:off x="1262121" y="3112313"/>
              <a:ext cx="215705" cy="318234"/>
            </a:xfrm>
            <a:custGeom>
              <a:rect b="b" l="l" r="r" t="t"/>
              <a:pathLst>
                <a:path extrusionOk="0" h="7412" w="5024">
                  <a:moveTo>
                    <a:pt x="5024" y="0"/>
                  </a:moveTo>
                  <a:cubicBezTo>
                    <a:pt x="4172" y="529"/>
                    <a:pt x="4025" y="1675"/>
                    <a:pt x="3643" y="2585"/>
                  </a:cubicBezTo>
                  <a:cubicBezTo>
                    <a:pt x="3408" y="3143"/>
                    <a:pt x="3085" y="3672"/>
                    <a:pt x="2673" y="4113"/>
                  </a:cubicBezTo>
                  <a:cubicBezTo>
                    <a:pt x="2203" y="4612"/>
                    <a:pt x="1675" y="4994"/>
                    <a:pt x="1205" y="5435"/>
                  </a:cubicBezTo>
                  <a:cubicBezTo>
                    <a:pt x="735" y="5876"/>
                    <a:pt x="118" y="6081"/>
                    <a:pt x="0" y="6698"/>
                  </a:cubicBezTo>
                  <a:cubicBezTo>
                    <a:pt x="507" y="7152"/>
                    <a:pt x="1159" y="7411"/>
                    <a:pt x="1824" y="7411"/>
                  </a:cubicBezTo>
                  <a:cubicBezTo>
                    <a:pt x="1892" y="7411"/>
                    <a:pt x="1960" y="7409"/>
                    <a:pt x="2027" y="7403"/>
                  </a:cubicBezTo>
                  <a:lnTo>
                    <a:pt x="2615" y="7344"/>
                  </a:lnTo>
                  <a:cubicBezTo>
                    <a:pt x="3584" y="6992"/>
                    <a:pt x="4260" y="6022"/>
                    <a:pt x="4524" y="5024"/>
                  </a:cubicBezTo>
                  <a:cubicBezTo>
                    <a:pt x="4759" y="3995"/>
                    <a:pt x="4789" y="2967"/>
                    <a:pt x="4671" y="1910"/>
                  </a:cubicBezTo>
                  <a:cubicBezTo>
                    <a:pt x="4642" y="1263"/>
                    <a:pt x="4612" y="529"/>
                    <a:pt x="5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2"/>
            <p:cNvSpPr/>
            <p:nvPr/>
          </p:nvSpPr>
          <p:spPr>
            <a:xfrm>
              <a:off x="1038859" y="2508733"/>
              <a:ext cx="94629" cy="2457428"/>
            </a:xfrm>
            <a:custGeom>
              <a:rect b="b" l="l" r="r" t="t"/>
              <a:pathLst>
                <a:path extrusionOk="0" h="57236" w="2204">
                  <a:moveTo>
                    <a:pt x="393" y="1"/>
                  </a:moveTo>
                  <a:cubicBezTo>
                    <a:pt x="191" y="1"/>
                    <a:pt x="0" y="133"/>
                    <a:pt x="30" y="398"/>
                  </a:cubicBezTo>
                  <a:cubicBezTo>
                    <a:pt x="705" y="8183"/>
                    <a:pt x="1175" y="15968"/>
                    <a:pt x="1293" y="23753"/>
                  </a:cubicBezTo>
                  <a:cubicBezTo>
                    <a:pt x="1410" y="30627"/>
                    <a:pt x="1264" y="37501"/>
                    <a:pt x="970" y="44376"/>
                  </a:cubicBezTo>
                  <a:cubicBezTo>
                    <a:pt x="793" y="48547"/>
                    <a:pt x="558" y="52690"/>
                    <a:pt x="323" y="56861"/>
                  </a:cubicBezTo>
                  <a:cubicBezTo>
                    <a:pt x="309" y="57111"/>
                    <a:pt x="500" y="57236"/>
                    <a:pt x="698" y="57236"/>
                  </a:cubicBezTo>
                  <a:cubicBezTo>
                    <a:pt x="896" y="57236"/>
                    <a:pt x="1102" y="57111"/>
                    <a:pt x="1117" y="56861"/>
                  </a:cubicBezTo>
                  <a:cubicBezTo>
                    <a:pt x="1528" y="49664"/>
                    <a:pt x="1910" y="42496"/>
                    <a:pt x="2057" y="35298"/>
                  </a:cubicBezTo>
                  <a:cubicBezTo>
                    <a:pt x="2204" y="28247"/>
                    <a:pt x="2115" y="21226"/>
                    <a:pt x="1763" y="14176"/>
                  </a:cubicBezTo>
                  <a:cubicBezTo>
                    <a:pt x="1557" y="9593"/>
                    <a:pt x="1234" y="4980"/>
                    <a:pt x="823" y="398"/>
                  </a:cubicBezTo>
                  <a:cubicBezTo>
                    <a:pt x="808" y="133"/>
                    <a:pt x="595"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2"/>
            <p:cNvSpPr/>
            <p:nvPr/>
          </p:nvSpPr>
          <p:spPr>
            <a:xfrm>
              <a:off x="952044" y="3345923"/>
              <a:ext cx="405435" cy="1618650"/>
            </a:xfrm>
            <a:custGeom>
              <a:rect b="b" l="l" r="r" t="t"/>
              <a:pathLst>
                <a:path extrusionOk="0" h="37700" w="9443">
                  <a:moveTo>
                    <a:pt x="8971" y="1"/>
                  </a:moveTo>
                  <a:cubicBezTo>
                    <a:pt x="8809" y="1"/>
                    <a:pt x="8644" y="87"/>
                    <a:pt x="8573" y="288"/>
                  </a:cubicBezTo>
                  <a:cubicBezTo>
                    <a:pt x="6928" y="5047"/>
                    <a:pt x="5577" y="9953"/>
                    <a:pt x="4490" y="14888"/>
                  </a:cubicBezTo>
                  <a:cubicBezTo>
                    <a:pt x="3491" y="19412"/>
                    <a:pt x="2727" y="23966"/>
                    <a:pt x="1846" y="28520"/>
                  </a:cubicBezTo>
                  <a:cubicBezTo>
                    <a:pt x="1288" y="31399"/>
                    <a:pt x="700" y="34307"/>
                    <a:pt x="54" y="37215"/>
                  </a:cubicBezTo>
                  <a:cubicBezTo>
                    <a:pt x="0" y="37501"/>
                    <a:pt x="261" y="37700"/>
                    <a:pt x="494" y="37700"/>
                  </a:cubicBezTo>
                  <a:cubicBezTo>
                    <a:pt x="645" y="37700"/>
                    <a:pt x="783" y="37617"/>
                    <a:pt x="818" y="37421"/>
                  </a:cubicBezTo>
                  <a:cubicBezTo>
                    <a:pt x="2933" y="27961"/>
                    <a:pt x="4226" y="18326"/>
                    <a:pt x="6752" y="8954"/>
                  </a:cubicBezTo>
                  <a:cubicBezTo>
                    <a:pt x="7516" y="6104"/>
                    <a:pt x="8368" y="3284"/>
                    <a:pt x="9337" y="493"/>
                  </a:cubicBezTo>
                  <a:cubicBezTo>
                    <a:pt x="9443" y="194"/>
                    <a:pt x="9211" y="1"/>
                    <a:pt x="8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2"/>
            <p:cNvSpPr/>
            <p:nvPr/>
          </p:nvSpPr>
          <p:spPr>
            <a:xfrm>
              <a:off x="669275" y="2697304"/>
              <a:ext cx="526040" cy="2078741"/>
            </a:xfrm>
            <a:custGeom>
              <a:rect b="b" l="l" r="r" t="t"/>
              <a:pathLst>
                <a:path extrusionOk="0" h="48416" w="12252">
                  <a:moveTo>
                    <a:pt x="1" y="1"/>
                  </a:moveTo>
                  <a:lnTo>
                    <a:pt x="1" y="1"/>
                  </a:lnTo>
                  <a:cubicBezTo>
                    <a:pt x="2028" y="13309"/>
                    <a:pt x="5729" y="23767"/>
                    <a:pt x="6287" y="37457"/>
                  </a:cubicBezTo>
                  <a:lnTo>
                    <a:pt x="9137" y="48415"/>
                  </a:lnTo>
                  <a:cubicBezTo>
                    <a:pt x="12251" y="28997"/>
                    <a:pt x="7316" y="17716"/>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2"/>
            <p:cNvSpPr/>
            <p:nvPr/>
          </p:nvSpPr>
          <p:spPr>
            <a:xfrm>
              <a:off x="591090" y="3306551"/>
              <a:ext cx="485638" cy="1828945"/>
            </a:xfrm>
            <a:custGeom>
              <a:rect b="b" l="l" r="r" t="t"/>
              <a:pathLst>
                <a:path extrusionOk="0" h="42598" w="11311">
                  <a:moveTo>
                    <a:pt x="0" y="0"/>
                  </a:moveTo>
                  <a:lnTo>
                    <a:pt x="9195" y="42598"/>
                  </a:lnTo>
                  <a:lnTo>
                    <a:pt x="11311" y="34401"/>
                  </a:lnTo>
                  <a:cubicBezTo>
                    <a:pt x="10547" y="21857"/>
                    <a:pt x="6346" y="10899"/>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2"/>
            <p:cNvSpPr/>
            <p:nvPr/>
          </p:nvSpPr>
          <p:spPr>
            <a:xfrm>
              <a:off x="983344" y="4364770"/>
              <a:ext cx="503327" cy="775793"/>
            </a:xfrm>
            <a:custGeom>
              <a:rect b="b" l="l" r="r" t="t"/>
              <a:pathLst>
                <a:path extrusionOk="0" h="18069" w="11723">
                  <a:moveTo>
                    <a:pt x="11722" y="1"/>
                  </a:moveTo>
                  <a:cubicBezTo>
                    <a:pt x="6757" y="2880"/>
                    <a:pt x="2880" y="7287"/>
                    <a:pt x="647" y="12575"/>
                  </a:cubicBezTo>
                  <a:lnTo>
                    <a:pt x="1" y="18068"/>
                  </a:lnTo>
                  <a:cubicBezTo>
                    <a:pt x="3585" y="11840"/>
                    <a:pt x="7492" y="5818"/>
                    <a:pt x="117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62"/>
          <p:cNvGrpSpPr/>
          <p:nvPr/>
        </p:nvGrpSpPr>
        <p:grpSpPr>
          <a:xfrm>
            <a:off x="7880424" y="2852977"/>
            <a:ext cx="686255" cy="2287667"/>
            <a:chOff x="591090" y="1835641"/>
            <a:chExt cx="991412" cy="3304922"/>
          </a:xfrm>
        </p:grpSpPr>
        <p:sp>
          <p:nvSpPr>
            <p:cNvPr id="1214" name="Google Shape;1214;p62"/>
            <p:cNvSpPr/>
            <p:nvPr/>
          </p:nvSpPr>
          <p:spPr>
            <a:xfrm>
              <a:off x="1057750" y="3683692"/>
              <a:ext cx="433944" cy="1331973"/>
            </a:xfrm>
            <a:custGeom>
              <a:rect b="b" l="l" r="r" t="t"/>
              <a:pathLst>
                <a:path extrusionOk="0" h="31023" w="10107">
                  <a:moveTo>
                    <a:pt x="10107" y="0"/>
                  </a:moveTo>
                  <a:lnTo>
                    <a:pt x="10107" y="0"/>
                  </a:lnTo>
                  <a:cubicBezTo>
                    <a:pt x="6023" y="4701"/>
                    <a:pt x="2792" y="10106"/>
                    <a:pt x="618" y="15952"/>
                  </a:cubicBezTo>
                  <a:lnTo>
                    <a:pt x="1" y="31023"/>
                  </a:lnTo>
                  <a:cubicBezTo>
                    <a:pt x="2968" y="20535"/>
                    <a:pt x="6346" y="10194"/>
                    <a:pt x="10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2"/>
            <p:cNvSpPr/>
            <p:nvPr/>
          </p:nvSpPr>
          <p:spPr>
            <a:xfrm>
              <a:off x="930362" y="1844228"/>
              <a:ext cx="237173" cy="742131"/>
            </a:xfrm>
            <a:custGeom>
              <a:rect b="b" l="l" r="r" t="t"/>
              <a:pathLst>
                <a:path extrusionOk="0" h="17285" w="5524">
                  <a:moveTo>
                    <a:pt x="2733" y="0"/>
                  </a:moveTo>
                  <a:cubicBezTo>
                    <a:pt x="2664" y="0"/>
                    <a:pt x="2596" y="13"/>
                    <a:pt x="2527" y="40"/>
                  </a:cubicBezTo>
                  <a:cubicBezTo>
                    <a:pt x="2292" y="187"/>
                    <a:pt x="2116" y="393"/>
                    <a:pt x="2057" y="657"/>
                  </a:cubicBezTo>
                  <a:cubicBezTo>
                    <a:pt x="559" y="4035"/>
                    <a:pt x="1" y="7766"/>
                    <a:pt x="500" y="11468"/>
                  </a:cubicBezTo>
                  <a:cubicBezTo>
                    <a:pt x="765" y="13612"/>
                    <a:pt x="1499" y="15875"/>
                    <a:pt x="3174" y="17285"/>
                  </a:cubicBezTo>
                  <a:lnTo>
                    <a:pt x="5230" y="15757"/>
                  </a:lnTo>
                  <a:cubicBezTo>
                    <a:pt x="5524" y="12261"/>
                    <a:pt x="5436" y="8706"/>
                    <a:pt x="4936" y="5210"/>
                  </a:cubicBezTo>
                  <a:cubicBezTo>
                    <a:pt x="4731" y="3683"/>
                    <a:pt x="4437" y="2096"/>
                    <a:pt x="3673" y="745"/>
                  </a:cubicBezTo>
                  <a:cubicBezTo>
                    <a:pt x="3474" y="373"/>
                    <a:pt x="3108" y="0"/>
                    <a:pt x="2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2"/>
            <p:cNvSpPr/>
            <p:nvPr/>
          </p:nvSpPr>
          <p:spPr>
            <a:xfrm>
              <a:off x="1030014" y="1835641"/>
              <a:ext cx="35378" cy="25675"/>
            </a:xfrm>
            <a:custGeom>
              <a:rect b="b" l="l" r="r" t="t"/>
              <a:pathLst>
                <a:path extrusionOk="0" h="598" w="824">
                  <a:moveTo>
                    <a:pt x="447" y="0"/>
                  </a:moveTo>
                  <a:cubicBezTo>
                    <a:pt x="425" y="0"/>
                    <a:pt x="404" y="2"/>
                    <a:pt x="383" y="5"/>
                  </a:cubicBezTo>
                  <a:cubicBezTo>
                    <a:pt x="148" y="5"/>
                    <a:pt x="1" y="181"/>
                    <a:pt x="1" y="328"/>
                  </a:cubicBezTo>
                  <a:cubicBezTo>
                    <a:pt x="27" y="486"/>
                    <a:pt x="195" y="597"/>
                    <a:pt x="378" y="597"/>
                  </a:cubicBezTo>
                  <a:cubicBezTo>
                    <a:pt x="399" y="597"/>
                    <a:pt x="420" y="596"/>
                    <a:pt x="441" y="593"/>
                  </a:cubicBezTo>
                  <a:cubicBezTo>
                    <a:pt x="647" y="563"/>
                    <a:pt x="823" y="416"/>
                    <a:pt x="823" y="240"/>
                  </a:cubicBezTo>
                  <a:cubicBezTo>
                    <a:pt x="797" y="108"/>
                    <a:pt x="629"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2"/>
            <p:cNvSpPr/>
            <p:nvPr/>
          </p:nvSpPr>
          <p:spPr>
            <a:xfrm>
              <a:off x="1059983" y="1859513"/>
              <a:ext cx="33146" cy="27049"/>
            </a:xfrm>
            <a:custGeom>
              <a:rect b="b" l="l" r="r" t="t"/>
              <a:pathLst>
                <a:path extrusionOk="0" h="630" w="772">
                  <a:moveTo>
                    <a:pt x="486" y="0"/>
                  </a:moveTo>
                  <a:cubicBezTo>
                    <a:pt x="282" y="0"/>
                    <a:pt x="0" y="248"/>
                    <a:pt x="213" y="418"/>
                  </a:cubicBezTo>
                  <a:cubicBezTo>
                    <a:pt x="278" y="548"/>
                    <a:pt x="405" y="629"/>
                    <a:pt x="515" y="629"/>
                  </a:cubicBezTo>
                  <a:cubicBezTo>
                    <a:pt x="555" y="629"/>
                    <a:pt x="593" y="618"/>
                    <a:pt x="625" y="595"/>
                  </a:cubicBezTo>
                  <a:cubicBezTo>
                    <a:pt x="772" y="536"/>
                    <a:pt x="772" y="330"/>
                    <a:pt x="654" y="125"/>
                  </a:cubicBezTo>
                  <a:cubicBezTo>
                    <a:pt x="630" y="36"/>
                    <a:pt x="563"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2"/>
            <p:cNvSpPr/>
            <p:nvPr/>
          </p:nvSpPr>
          <p:spPr>
            <a:xfrm>
              <a:off x="1035081" y="1864665"/>
              <a:ext cx="27779" cy="34434"/>
            </a:xfrm>
            <a:custGeom>
              <a:rect b="b" l="l" r="r" t="t"/>
              <a:pathLst>
                <a:path extrusionOk="0" h="802" w="647">
                  <a:moveTo>
                    <a:pt x="309" y="1"/>
                  </a:moveTo>
                  <a:cubicBezTo>
                    <a:pt x="294" y="1"/>
                    <a:pt x="280" y="2"/>
                    <a:pt x="265" y="5"/>
                  </a:cubicBezTo>
                  <a:cubicBezTo>
                    <a:pt x="118" y="34"/>
                    <a:pt x="0" y="210"/>
                    <a:pt x="59" y="445"/>
                  </a:cubicBezTo>
                  <a:cubicBezTo>
                    <a:pt x="86" y="660"/>
                    <a:pt x="236" y="802"/>
                    <a:pt x="373" y="802"/>
                  </a:cubicBezTo>
                  <a:cubicBezTo>
                    <a:pt x="386" y="802"/>
                    <a:pt x="399" y="800"/>
                    <a:pt x="411" y="798"/>
                  </a:cubicBezTo>
                  <a:cubicBezTo>
                    <a:pt x="558" y="798"/>
                    <a:pt x="646" y="592"/>
                    <a:pt x="617" y="357"/>
                  </a:cubicBezTo>
                  <a:cubicBezTo>
                    <a:pt x="590" y="142"/>
                    <a:pt x="46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2"/>
            <p:cNvSpPr/>
            <p:nvPr/>
          </p:nvSpPr>
          <p:spPr>
            <a:xfrm>
              <a:off x="1007302" y="1860415"/>
              <a:ext cx="29067" cy="31600"/>
            </a:xfrm>
            <a:custGeom>
              <a:rect b="b" l="l" r="r" t="t"/>
              <a:pathLst>
                <a:path extrusionOk="0" h="736" w="677">
                  <a:moveTo>
                    <a:pt x="420" y="0"/>
                  </a:moveTo>
                  <a:cubicBezTo>
                    <a:pt x="294" y="0"/>
                    <a:pt x="162" y="106"/>
                    <a:pt x="89" y="251"/>
                  </a:cubicBezTo>
                  <a:cubicBezTo>
                    <a:pt x="1" y="427"/>
                    <a:pt x="30" y="603"/>
                    <a:pt x="177" y="721"/>
                  </a:cubicBezTo>
                  <a:cubicBezTo>
                    <a:pt x="203" y="731"/>
                    <a:pt x="230" y="736"/>
                    <a:pt x="257" y="736"/>
                  </a:cubicBezTo>
                  <a:cubicBezTo>
                    <a:pt x="384" y="736"/>
                    <a:pt x="516" y="631"/>
                    <a:pt x="588" y="486"/>
                  </a:cubicBezTo>
                  <a:cubicBezTo>
                    <a:pt x="677" y="280"/>
                    <a:pt x="618" y="74"/>
                    <a:pt x="500" y="16"/>
                  </a:cubicBezTo>
                  <a:cubicBezTo>
                    <a:pt x="474" y="5"/>
                    <a:pt x="447"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2"/>
            <p:cNvSpPr/>
            <p:nvPr/>
          </p:nvSpPr>
          <p:spPr>
            <a:xfrm>
              <a:off x="1088063" y="1889825"/>
              <a:ext cx="25246" cy="28294"/>
            </a:xfrm>
            <a:custGeom>
              <a:rect b="b" l="l" r="r" t="t"/>
              <a:pathLst>
                <a:path extrusionOk="0" h="659" w="588">
                  <a:moveTo>
                    <a:pt x="222" y="1"/>
                  </a:moveTo>
                  <a:cubicBezTo>
                    <a:pt x="207" y="1"/>
                    <a:pt x="191" y="3"/>
                    <a:pt x="176" y="6"/>
                  </a:cubicBezTo>
                  <a:cubicBezTo>
                    <a:pt x="29" y="94"/>
                    <a:pt x="0" y="271"/>
                    <a:pt x="59" y="418"/>
                  </a:cubicBezTo>
                  <a:cubicBezTo>
                    <a:pt x="136" y="571"/>
                    <a:pt x="257" y="658"/>
                    <a:pt x="365" y="658"/>
                  </a:cubicBezTo>
                  <a:cubicBezTo>
                    <a:pt x="381" y="658"/>
                    <a:pt x="396" y="656"/>
                    <a:pt x="411" y="653"/>
                  </a:cubicBezTo>
                  <a:cubicBezTo>
                    <a:pt x="529" y="535"/>
                    <a:pt x="588" y="388"/>
                    <a:pt x="499" y="241"/>
                  </a:cubicBezTo>
                  <a:cubicBezTo>
                    <a:pt x="448" y="87"/>
                    <a:pt x="330" y="1"/>
                    <a:pt x="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2"/>
            <p:cNvSpPr/>
            <p:nvPr/>
          </p:nvSpPr>
          <p:spPr>
            <a:xfrm>
              <a:off x="1017392" y="1898670"/>
              <a:ext cx="22756" cy="26963"/>
            </a:xfrm>
            <a:custGeom>
              <a:rect b="b" l="l" r="r" t="t"/>
              <a:pathLst>
                <a:path extrusionOk="0" h="628" w="530">
                  <a:moveTo>
                    <a:pt x="279" y="0"/>
                  </a:moveTo>
                  <a:cubicBezTo>
                    <a:pt x="178" y="0"/>
                    <a:pt x="85" y="87"/>
                    <a:pt x="60" y="241"/>
                  </a:cubicBezTo>
                  <a:cubicBezTo>
                    <a:pt x="1" y="417"/>
                    <a:pt x="60" y="593"/>
                    <a:pt x="207" y="623"/>
                  </a:cubicBezTo>
                  <a:cubicBezTo>
                    <a:pt x="219" y="626"/>
                    <a:pt x="231" y="627"/>
                    <a:pt x="243" y="627"/>
                  </a:cubicBezTo>
                  <a:cubicBezTo>
                    <a:pt x="347" y="627"/>
                    <a:pt x="445" y="517"/>
                    <a:pt x="471" y="358"/>
                  </a:cubicBezTo>
                  <a:cubicBezTo>
                    <a:pt x="530" y="212"/>
                    <a:pt x="471" y="65"/>
                    <a:pt x="324" y="6"/>
                  </a:cubicBezTo>
                  <a:cubicBezTo>
                    <a:pt x="309" y="2"/>
                    <a:pt x="294"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2"/>
            <p:cNvSpPr/>
            <p:nvPr/>
          </p:nvSpPr>
          <p:spPr>
            <a:xfrm>
              <a:off x="989656" y="1896995"/>
              <a:ext cx="27779" cy="30355"/>
            </a:xfrm>
            <a:custGeom>
              <a:rect b="b" l="l" r="r" t="t"/>
              <a:pathLst>
                <a:path extrusionOk="0" h="707" w="647">
                  <a:moveTo>
                    <a:pt x="393" y="0"/>
                  </a:moveTo>
                  <a:cubicBezTo>
                    <a:pt x="274" y="0"/>
                    <a:pt x="161" y="106"/>
                    <a:pt x="89" y="251"/>
                  </a:cubicBezTo>
                  <a:cubicBezTo>
                    <a:pt x="1" y="397"/>
                    <a:pt x="30" y="574"/>
                    <a:pt x="177" y="691"/>
                  </a:cubicBezTo>
                  <a:cubicBezTo>
                    <a:pt x="198" y="702"/>
                    <a:pt x="220" y="706"/>
                    <a:pt x="244" y="706"/>
                  </a:cubicBezTo>
                  <a:cubicBezTo>
                    <a:pt x="354" y="706"/>
                    <a:pt x="486" y="601"/>
                    <a:pt x="559" y="456"/>
                  </a:cubicBezTo>
                  <a:cubicBezTo>
                    <a:pt x="647" y="309"/>
                    <a:pt x="588" y="133"/>
                    <a:pt x="471" y="16"/>
                  </a:cubicBezTo>
                  <a:cubicBezTo>
                    <a:pt x="445" y="5"/>
                    <a:pt x="419"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2"/>
            <p:cNvSpPr/>
            <p:nvPr/>
          </p:nvSpPr>
          <p:spPr>
            <a:xfrm>
              <a:off x="1065350" y="1892401"/>
              <a:ext cx="22713" cy="26963"/>
            </a:xfrm>
            <a:custGeom>
              <a:rect b="b" l="l" r="r" t="t"/>
              <a:pathLst>
                <a:path extrusionOk="0" h="628" w="529">
                  <a:moveTo>
                    <a:pt x="213" y="1"/>
                  </a:moveTo>
                  <a:cubicBezTo>
                    <a:pt x="201" y="1"/>
                    <a:pt x="189" y="2"/>
                    <a:pt x="176" y="5"/>
                  </a:cubicBezTo>
                  <a:cubicBezTo>
                    <a:pt x="59" y="64"/>
                    <a:pt x="0" y="211"/>
                    <a:pt x="30" y="387"/>
                  </a:cubicBezTo>
                  <a:cubicBezTo>
                    <a:pt x="55" y="541"/>
                    <a:pt x="170" y="628"/>
                    <a:pt x="277" y="628"/>
                  </a:cubicBezTo>
                  <a:cubicBezTo>
                    <a:pt x="293" y="628"/>
                    <a:pt x="308" y="626"/>
                    <a:pt x="323" y="622"/>
                  </a:cubicBezTo>
                  <a:cubicBezTo>
                    <a:pt x="470" y="563"/>
                    <a:pt x="529" y="416"/>
                    <a:pt x="470" y="269"/>
                  </a:cubicBezTo>
                  <a:cubicBezTo>
                    <a:pt x="418" y="111"/>
                    <a:pt x="318"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2"/>
            <p:cNvSpPr/>
            <p:nvPr/>
          </p:nvSpPr>
          <p:spPr>
            <a:xfrm>
              <a:off x="1042637" y="1905196"/>
              <a:ext cx="22756" cy="31600"/>
            </a:xfrm>
            <a:custGeom>
              <a:rect b="b" l="l" r="r" t="t"/>
              <a:pathLst>
                <a:path extrusionOk="0" h="736" w="530">
                  <a:moveTo>
                    <a:pt x="265" y="1"/>
                  </a:moveTo>
                  <a:cubicBezTo>
                    <a:pt x="118" y="1"/>
                    <a:pt x="0" y="177"/>
                    <a:pt x="0" y="383"/>
                  </a:cubicBezTo>
                  <a:cubicBezTo>
                    <a:pt x="30" y="559"/>
                    <a:pt x="147" y="735"/>
                    <a:pt x="265" y="735"/>
                  </a:cubicBezTo>
                  <a:cubicBezTo>
                    <a:pt x="412" y="706"/>
                    <a:pt x="529" y="588"/>
                    <a:pt x="529" y="383"/>
                  </a:cubicBezTo>
                  <a:cubicBezTo>
                    <a:pt x="500" y="148"/>
                    <a:pt x="382"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2"/>
            <p:cNvSpPr/>
            <p:nvPr/>
          </p:nvSpPr>
          <p:spPr>
            <a:xfrm>
              <a:off x="1096864" y="1922713"/>
              <a:ext cx="27779" cy="34434"/>
            </a:xfrm>
            <a:custGeom>
              <a:rect b="b" l="l" r="r" t="t"/>
              <a:pathLst>
                <a:path extrusionOk="0" h="802" w="647">
                  <a:moveTo>
                    <a:pt x="274" y="0"/>
                  </a:moveTo>
                  <a:cubicBezTo>
                    <a:pt x="261" y="0"/>
                    <a:pt x="248" y="2"/>
                    <a:pt x="236" y="4"/>
                  </a:cubicBezTo>
                  <a:cubicBezTo>
                    <a:pt x="89" y="33"/>
                    <a:pt x="1" y="239"/>
                    <a:pt x="59" y="474"/>
                  </a:cubicBezTo>
                  <a:cubicBezTo>
                    <a:pt x="86" y="662"/>
                    <a:pt x="236" y="801"/>
                    <a:pt x="374" y="801"/>
                  </a:cubicBezTo>
                  <a:cubicBezTo>
                    <a:pt x="387" y="801"/>
                    <a:pt x="399" y="800"/>
                    <a:pt x="412" y="797"/>
                  </a:cubicBezTo>
                  <a:cubicBezTo>
                    <a:pt x="559" y="768"/>
                    <a:pt x="647" y="562"/>
                    <a:pt x="588" y="327"/>
                  </a:cubicBezTo>
                  <a:cubicBezTo>
                    <a:pt x="561" y="139"/>
                    <a:pt x="412"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2"/>
            <p:cNvSpPr/>
            <p:nvPr/>
          </p:nvSpPr>
          <p:spPr>
            <a:xfrm>
              <a:off x="1009835" y="1930270"/>
              <a:ext cx="30312" cy="36924"/>
            </a:xfrm>
            <a:custGeom>
              <a:rect b="b" l="l" r="r" t="t"/>
              <a:pathLst>
                <a:path extrusionOk="0" h="860" w="706">
                  <a:moveTo>
                    <a:pt x="396" y="1"/>
                  </a:moveTo>
                  <a:cubicBezTo>
                    <a:pt x="236" y="1"/>
                    <a:pt x="86" y="142"/>
                    <a:pt x="59" y="357"/>
                  </a:cubicBezTo>
                  <a:cubicBezTo>
                    <a:pt x="1" y="592"/>
                    <a:pt x="89" y="827"/>
                    <a:pt x="236" y="856"/>
                  </a:cubicBezTo>
                  <a:cubicBezTo>
                    <a:pt x="249" y="858"/>
                    <a:pt x="262" y="860"/>
                    <a:pt x="275" y="860"/>
                  </a:cubicBezTo>
                  <a:cubicBezTo>
                    <a:pt x="437" y="860"/>
                    <a:pt x="592" y="694"/>
                    <a:pt x="647" y="504"/>
                  </a:cubicBezTo>
                  <a:cubicBezTo>
                    <a:pt x="706" y="269"/>
                    <a:pt x="618" y="4"/>
                    <a:pt x="441" y="4"/>
                  </a:cubicBezTo>
                  <a:cubicBezTo>
                    <a:pt x="426" y="2"/>
                    <a:pt x="411"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2"/>
            <p:cNvSpPr/>
            <p:nvPr/>
          </p:nvSpPr>
          <p:spPr>
            <a:xfrm>
              <a:off x="973254" y="1934220"/>
              <a:ext cx="34090" cy="35336"/>
            </a:xfrm>
            <a:custGeom>
              <a:rect b="b" l="l" r="r" t="t"/>
              <a:pathLst>
                <a:path extrusionOk="0" h="823" w="794">
                  <a:moveTo>
                    <a:pt x="453" y="1"/>
                  </a:moveTo>
                  <a:cubicBezTo>
                    <a:pt x="325" y="1"/>
                    <a:pt x="186" y="112"/>
                    <a:pt x="118" y="294"/>
                  </a:cubicBezTo>
                  <a:cubicBezTo>
                    <a:pt x="1" y="471"/>
                    <a:pt x="30" y="706"/>
                    <a:pt x="206" y="794"/>
                  </a:cubicBezTo>
                  <a:cubicBezTo>
                    <a:pt x="246" y="814"/>
                    <a:pt x="287" y="823"/>
                    <a:pt x="328" y="823"/>
                  </a:cubicBezTo>
                  <a:cubicBezTo>
                    <a:pt x="469" y="823"/>
                    <a:pt x="608" y="711"/>
                    <a:pt x="676" y="529"/>
                  </a:cubicBezTo>
                  <a:cubicBezTo>
                    <a:pt x="794" y="353"/>
                    <a:pt x="735" y="118"/>
                    <a:pt x="559" y="30"/>
                  </a:cubicBezTo>
                  <a:cubicBezTo>
                    <a:pt x="526" y="10"/>
                    <a:pt x="490"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2"/>
            <p:cNvSpPr/>
            <p:nvPr/>
          </p:nvSpPr>
          <p:spPr>
            <a:xfrm>
              <a:off x="1066595" y="1926492"/>
              <a:ext cx="27779" cy="33146"/>
            </a:xfrm>
            <a:custGeom>
              <a:rect b="b" l="l" r="r" t="t"/>
              <a:pathLst>
                <a:path extrusionOk="0" h="772" w="647">
                  <a:moveTo>
                    <a:pt x="303" y="0"/>
                  </a:moveTo>
                  <a:cubicBezTo>
                    <a:pt x="290" y="0"/>
                    <a:pt x="278" y="2"/>
                    <a:pt x="265" y="4"/>
                  </a:cubicBezTo>
                  <a:cubicBezTo>
                    <a:pt x="89" y="34"/>
                    <a:pt x="1" y="239"/>
                    <a:pt x="59" y="445"/>
                  </a:cubicBezTo>
                  <a:cubicBezTo>
                    <a:pt x="113" y="633"/>
                    <a:pt x="240" y="772"/>
                    <a:pt x="374" y="772"/>
                  </a:cubicBezTo>
                  <a:cubicBezTo>
                    <a:pt x="387" y="772"/>
                    <a:pt x="399" y="771"/>
                    <a:pt x="412" y="768"/>
                  </a:cubicBezTo>
                  <a:cubicBezTo>
                    <a:pt x="559" y="739"/>
                    <a:pt x="647" y="562"/>
                    <a:pt x="588" y="327"/>
                  </a:cubicBezTo>
                  <a:cubicBezTo>
                    <a:pt x="561" y="139"/>
                    <a:pt x="436"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2"/>
            <p:cNvSpPr/>
            <p:nvPr/>
          </p:nvSpPr>
          <p:spPr>
            <a:xfrm>
              <a:off x="1041392" y="1945469"/>
              <a:ext cx="29024" cy="39243"/>
            </a:xfrm>
            <a:custGeom>
              <a:rect b="b" l="l" r="r" t="t"/>
              <a:pathLst>
                <a:path extrusionOk="0" h="914" w="676">
                  <a:moveTo>
                    <a:pt x="357" y="0"/>
                  </a:moveTo>
                  <a:cubicBezTo>
                    <a:pt x="346" y="0"/>
                    <a:pt x="334" y="1"/>
                    <a:pt x="323" y="3"/>
                  </a:cubicBezTo>
                  <a:cubicBezTo>
                    <a:pt x="147" y="3"/>
                    <a:pt x="0" y="209"/>
                    <a:pt x="0" y="473"/>
                  </a:cubicBezTo>
                  <a:cubicBezTo>
                    <a:pt x="29" y="737"/>
                    <a:pt x="176" y="914"/>
                    <a:pt x="353" y="914"/>
                  </a:cubicBezTo>
                  <a:cubicBezTo>
                    <a:pt x="558" y="914"/>
                    <a:pt x="676" y="708"/>
                    <a:pt x="676" y="444"/>
                  </a:cubicBezTo>
                  <a:cubicBezTo>
                    <a:pt x="676" y="196"/>
                    <a:pt x="521"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2"/>
            <p:cNvSpPr/>
            <p:nvPr/>
          </p:nvSpPr>
          <p:spPr>
            <a:xfrm>
              <a:off x="1104421" y="1961398"/>
              <a:ext cx="32845" cy="37353"/>
            </a:xfrm>
            <a:custGeom>
              <a:rect b="b" l="l" r="r" t="t"/>
              <a:pathLst>
                <a:path extrusionOk="0" h="870" w="765">
                  <a:moveTo>
                    <a:pt x="334" y="1"/>
                  </a:moveTo>
                  <a:cubicBezTo>
                    <a:pt x="310" y="1"/>
                    <a:pt x="287" y="5"/>
                    <a:pt x="265" y="14"/>
                  </a:cubicBezTo>
                  <a:cubicBezTo>
                    <a:pt x="60" y="102"/>
                    <a:pt x="1" y="337"/>
                    <a:pt x="60" y="513"/>
                  </a:cubicBezTo>
                  <a:cubicBezTo>
                    <a:pt x="113" y="728"/>
                    <a:pt x="290" y="869"/>
                    <a:pt x="455" y="869"/>
                  </a:cubicBezTo>
                  <a:cubicBezTo>
                    <a:pt x="470" y="869"/>
                    <a:pt x="485" y="868"/>
                    <a:pt x="500" y="866"/>
                  </a:cubicBezTo>
                  <a:cubicBezTo>
                    <a:pt x="677" y="748"/>
                    <a:pt x="765" y="543"/>
                    <a:pt x="677" y="337"/>
                  </a:cubicBezTo>
                  <a:cubicBezTo>
                    <a:pt x="627" y="137"/>
                    <a:pt x="470"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2"/>
            <p:cNvSpPr/>
            <p:nvPr/>
          </p:nvSpPr>
          <p:spPr>
            <a:xfrm>
              <a:off x="993434" y="1968096"/>
              <a:ext cx="25289" cy="33017"/>
            </a:xfrm>
            <a:custGeom>
              <a:rect b="b" l="l" r="r" t="t"/>
              <a:pathLst>
                <a:path extrusionOk="0" h="769" w="589">
                  <a:moveTo>
                    <a:pt x="316" y="1"/>
                  </a:moveTo>
                  <a:cubicBezTo>
                    <a:pt x="182" y="1"/>
                    <a:pt x="57" y="140"/>
                    <a:pt x="30" y="328"/>
                  </a:cubicBezTo>
                  <a:cubicBezTo>
                    <a:pt x="1" y="563"/>
                    <a:pt x="89" y="739"/>
                    <a:pt x="236" y="768"/>
                  </a:cubicBezTo>
                  <a:cubicBezTo>
                    <a:pt x="383" y="768"/>
                    <a:pt x="529" y="622"/>
                    <a:pt x="559" y="416"/>
                  </a:cubicBezTo>
                  <a:cubicBezTo>
                    <a:pt x="588" y="210"/>
                    <a:pt x="500" y="34"/>
                    <a:pt x="353" y="5"/>
                  </a:cubicBezTo>
                  <a:cubicBezTo>
                    <a:pt x="341" y="2"/>
                    <a:pt x="328" y="1"/>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2"/>
            <p:cNvSpPr/>
            <p:nvPr/>
          </p:nvSpPr>
          <p:spPr>
            <a:xfrm>
              <a:off x="961919" y="1978228"/>
              <a:ext cx="30312" cy="37268"/>
            </a:xfrm>
            <a:custGeom>
              <a:rect b="b" l="l" r="r" t="t"/>
              <a:pathLst>
                <a:path extrusionOk="0" h="868" w="706">
                  <a:moveTo>
                    <a:pt x="402" y="0"/>
                  </a:moveTo>
                  <a:cubicBezTo>
                    <a:pt x="239" y="0"/>
                    <a:pt x="84" y="168"/>
                    <a:pt x="30" y="386"/>
                  </a:cubicBezTo>
                  <a:cubicBezTo>
                    <a:pt x="0" y="591"/>
                    <a:pt x="88" y="826"/>
                    <a:pt x="235" y="856"/>
                  </a:cubicBezTo>
                  <a:cubicBezTo>
                    <a:pt x="258" y="863"/>
                    <a:pt x="282" y="867"/>
                    <a:pt x="305" y="867"/>
                  </a:cubicBezTo>
                  <a:cubicBezTo>
                    <a:pt x="456" y="867"/>
                    <a:pt x="596" y="707"/>
                    <a:pt x="647" y="503"/>
                  </a:cubicBezTo>
                  <a:cubicBezTo>
                    <a:pt x="705" y="268"/>
                    <a:pt x="617" y="33"/>
                    <a:pt x="441" y="4"/>
                  </a:cubicBezTo>
                  <a:cubicBezTo>
                    <a:pt x="428" y="2"/>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2"/>
            <p:cNvSpPr/>
            <p:nvPr/>
          </p:nvSpPr>
          <p:spPr>
            <a:xfrm>
              <a:off x="1071661" y="1964360"/>
              <a:ext cx="32802" cy="41905"/>
            </a:xfrm>
            <a:custGeom>
              <a:rect b="b" l="l" r="r" t="t"/>
              <a:pathLst>
                <a:path extrusionOk="0" h="976" w="764">
                  <a:moveTo>
                    <a:pt x="362" y="1"/>
                  </a:moveTo>
                  <a:cubicBezTo>
                    <a:pt x="349" y="1"/>
                    <a:pt x="336" y="2"/>
                    <a:pt x="323" y="4"/>
                  </a:cubicBezTo>
                  <a:cubicBezTo>
                    <a:pt x="147" y="33"/>
                    <a:pt x="0" y="239"/>
                    <a:pt x="29" y="532"/>
                  </a:cubicBezTo>
                  <a:cubicBezTo>
                    <a:pt x="57" y="780"/>
                    <a:pt x="213" y="976"/>
                    <a:pt x="402" y="976"/>
                  </a:cubicBezTo>
                  <a:cubicBezTo>
                    <a:pt x="415" y="976"/>
                    <a:pt x="428" y="975"/>
                    <a:pt x="441" y="973"/>
                  </a:cubicBezTo>
                  <a:cubicBezTo>
                    <a:pt x="617" y="973"/>
                    <a:pt x="764" y="738"/>
                    <a:pt x="735" y="474"/>
                  </a:cubicBezTo>
                  <a:cubicBezTo>
                    <a:pt x="707" y="199"/>
                    <a:pt x="55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2"/>
            <p:cNvSpPr/>
            <p:nvPr/>
          </p:nvSpPr>
          <p:spPr>
            <a:xfrm>
              <a:off x="1036326" y="1989735"/>
              <a:ext cx="36624" cy="49332"/>
            </a:xfrm>
            <a:custGeom>
              <a:rect b="b" l="l" r="r" t="t"/>
              <a:pathLst>
                <a:path extrusionOk="0" h="1149" w="853">
                  <a:moveTo>
                    <a:pt x="471" y="0"/>
                  </a:moveTo>
                  <a:cubicBezTo>
                    <a:pt x="236" y="0"/>
                    <a:pt x="30" y="235"/>
                    <a:pt x="1" y="558"/>
                  </a:cubicBezTo>
                  <a:cubicBezTo>
                    <a:pt x="1" y="881"/>
                    <a:pt x="147" y="1146"/>
                    <a:pt x="382" y="1146"/>
                  </a:cubicBezTo>
                  <a:cubicBezTo>
                    <a:pt x="394" y="1147"/>
                    <a:pt x="406" y="1148"/>
                    <a:pt x="418" y="1148"/>
                  </a:cubicBezTo>
                  <a:cubicBezTo>
                    <a:pt x="635" y="1148"/>
                    <a:pt x="795" y="896"/>
                    <a:pt x="823" y="617"/>
                  </a:cubicBezTo>
                  <a:cubicBezTo>
                    <a:pt x="852" y="294"/>
                    <a:pt x="676" y="29"/>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2"/>
            <p:cNvSpPr/>
            <p:nvPr/>
          </p:nvSpPr>
          <p:spPr>
            <a:xfrm>
              <a:off x="1022458" y="1972046"/>
              <a:ext cx="17689" cy="24172"/>
            </a:xfrm>
            <a:custGeom>
              <a:rect b="b" l="l" r="r" t="t"/>
              <a:pathLst>
                <a:path extrusionOk="0" h="563" w="412">
                  <a:moveTo>
                    <a:pt x="235" y="1"/>
                  </a:moveTo>
                  <a:cubicBezTo>
                    <a:pt x="118" y="1"/>
                    <a:pt x="0" y="118"/>
                    <a:pt x="0" y="265"/>
                  </a:cubicBezTo>
                  <a:cubicBezTo>
                    <a:pt x="0" y="441"/>
                    <a:pt x="89" y="559"/>
                    <a:pt x="206" y="559"/>
                  </a:cubicBezTo>
                  <a:cubicBezTo>
                    <a:pt x="216" y="562"/>
                    <a:pt x="226" y="563"/>
                    <a:pt x="236" y="563"/>
                  </a:cubicBezTo>
                  <a:cubicBezTo>
                    <a:pt x="338" y="563"/>
                    <a:pt x="412" y="429"/>
                    <a:pt x="412" y="295"/>
                  </a:cubicBezTo>
                  <a:cubicBezTo>
                    <a:pt x="412" y="148"/>
                    <a:pt x="324" y="1"/>
                    <a:pt x="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2"/>
            <p:cNvSpPr/>
            <p:nvPr/>
          </p:nvSpPr>
          <p:spPr>
            <a:xfrm>
              <a:off x="993434" y="2004762"/>
              <a:ext cx="37912" cy="50706"/>
            </a:xfrm>
            <a:custGeom>
              <a:rect b="b" l="l" r="r" t="t"/>
              <a:pathLst>
                <a:path extrusionOk="0" h="1181" w="883">
                  <a:moveTo>
                    <a:pt x="490" y="0"/>
                  </a:moveTo>
                  <a:cubicBezTo>
                    <a:pt x="269" y="0"/>
                    <a:pt x="58" y="227"/>
                    <a:pt x="30" y="531"/>
                  </a:cubicBezTo>
                  <a:cubicBezTo>
                    <a:pt x="1" y="855"/>
                    <a:pt x="118" y="1119"/>
                    <a:pt x="353" y="1178"/>
                  </a:cubicBezTo>
                  <a:cubicBezTo>
                    <a:pt x="367" y="1179"/>
                    <a:pt x="380" y="1180"/>
                    <a:pt x="393" y="1180"/>
                  </a:cubicBezTo>
                  <a:cubicBezTo>
                    <a:pt x="614" y="1180"/>
                    <a:pt x="825" y="954"/>
                    <a:pt x="853" y="649"/>
                  </a:cubicBezTo>
                  <a:cubicBezTo>
                    <a:pt x="882" y="326"/>
                    <a:pt x="735" y="32"/>
                    <a:pt x="529" y="3"/>
                  </a:cubicBezTo>
                  <a:cubicBezTo>
                    <a:pt x="516" y="1"/>
                    <a:pt x="503" y="0"/>
                    <a:pt x="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2"/>
            <p:cNvSpPr/>
            <p:nvPr/>
          </p:nvSpPr>
          <p:spPr>
            <a:xfrm>
              <a:off x="1071661" y="2012404"/>
              <a:ext cx="35336" cy="49246"/>
            </a:xfrm>
            <a:custGeom>
              <a:rect b="b" l="l" r="r" t="t"/>
              <a:pathLst>
                <a:path extrusionOk="0" h="1147" w="823">
                  <a:moveTo>
                    <a:pt x="411" y="1"/>
                  </a:moveTo>
                  <a:cubicBezTo>
                    <a:pt x="176" y="1"/>
                    <a:pt x="0" y="236"/>
                    <a:pt x="0" y="559"/>
                  </a:cubicBezTo>
                  <a:cubicBezTo>
                    <a:pt x="0" y="882"/>
                    <a:pt x="176" y="1147"/>
                    <a:pt x="411" y="1147"/>
                  </a:cubicBezTo>
                  <a:cubicBezTo>
                    <a:pt x="646" y="1147"/>
                    <a:pt x="823" y="882"/>
                    <a:pt x="823" y="559"/>
                  </a:cubicBezTo>
                  <a:cubicBezTo>
                    <a:pt x="823" y="236"/>
                    <a:pt x="646" y="1"/>
                    <a:pt x="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2"/>
            <p:cNvSpPr/>
            <p:nvPr/>
          </p:nvSpPr>
          <p:spPr>
            <a:xfrm>
              <a:off x="1110732" y="2006093"/>
              <a:ext cx="32845" cy="42935"/>
            </a:xfrm>
            <a:custGeom>
              <a:rect b="b" l="l" r="r" t="t"/>
              <a:pathLst>
                <a:path extrusionOk="0" h="1000" w="765">
                  <a:moveTo>
                    <a:pt x="324" y="1"/>
                  </a:moveTo>
                  <a:cubicBezTo>
                    <a:pt x="148" y="30"/>
                    <a:pt x="1" y="265"/>
                    <a:pt x="30" y="530"/>
                  </a:cubicBezTo>
                  <a:cubicBezTo>
                    <a:pt x="60" y="794"/>
                    <a:pt x="236" y="1000"/>
                    <a:pt x="412" y="1000"/>
                  </a:cubicBezTo>
                  <a:cubicBezTo>
                    <a:pt x="618" y="970"/>
                    <a:pt x="765" y="735"/>
                    <a:pt x="735" y="471"/>
                  </a:cubicBezTo>
                  <a:cubicBezTo>
                    <a:pt x="706" y="207"/>
                    <a:pt x="530"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2"/>
            <p:cNvSpPr/>
            <p:nvPr/>
          </p:nvSpPr>
          <p:spPr>
            <a:xfrm>
              <a:off x="1115799" y="2052763"/>
              <a:ext cx="35336" cy="50534"/>
            </a:xfrm>
            <a:custGeom>
              <a:rect b="b" l="l" r="r" t="t"/>
              <a:pathLst>
                <a:path extrusionOk="0" h="1177" w="823">
                  <a:moveTo>
                    <a:pt x="412" y="1"/>
                  </a:moveTo>
                  <a:cubicBezTo>
                    <a:pt x="177" y="1"/>
                    <a:pt x="0" y="265"/>
                    <a:pt x="0" y="589"/>
                  </a:cubicBezTo>
                  <a:cubicBezTo>
                    <a:pt x="0" y="912"/>
                    <a:pt x="206" y="1176"/>
                    <a:pt x="412" y="1176"/>
                  </a:cubicBezTo>
                  <a:cubicBezTo>
                    <a:pt x="647" y="1147"/>
                    <a:pt x="823" y="912"/>
                    <a:pt x="823" y="589"/>
                  </a:cubicBezTo>
                  <a:cubicBezTo>
                    <a:pt x="823" y="265"/>
                    <a:pt x="617"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2"/>
            <p:cNvSpPr/>
            <p:nvPr/>
          </p:nvSpPr>
          <p:spPr>
            <a:xfrm>
              <a:off x="951830" y="2020863"/>
              <a:ext cx="41647" cy="49762"/>
            </a:xfrm>
            <a:custGeom>
              <a:rect b="b" l="l" r="r" t="t"/>
              <a:pathLst>
                <a:path extrusionOk="0" h="1159" w="970">
                  <a:moveTo>
                    <a:pt x="523" y="0"/>
                  </a:moveTo>
                  <a:cubicBezTo>
                    <a:pt x="335" y="0"/>
                    <a:pt x="138" y="216"/>
                    <a:pt x="59" y="480"/>
                  </a:cubicBezTo>
                  <a:cubicBezTo>
                    <a:pt x="0" y="803"/>
                    <a:pt x="118" y="1096"/>
                    <a:pt x="353" y="1155"/>
                  </a:cubicBezTo>
                  <a:cubicBezTo>
                    <a:pt x="366" y="1157"/>
                    <a:pt x="379" y="1158"/>
                    <a:pt x="392" y="1158"/>
                  </a:cubicBezTo>
                  <a:cubicBezTo>
                    <a:pt x="588" y="1158"/>
                    <a:pt x="799" y="958"/>
                    <a:pt x="882" y="656"/>
                  </a:cubicBezTo>
                  <a:cubicBezTo>
                    <a:pt x="970" y="362"/>
                    <a:pt x="823" y="68"/>
                    <a:pt x="588" y="10"/>
                  </a:cubicBezTo>
                  <a:cubicBezTo>
                    <a:pt x="566" y="3"/>
                    <a:pt x="545" y="0"/>
                    <a:pt x="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2"/>
            <p:cNvSpPr/>
            <p:nvPr/>
          </p:nvSpPr>
          <p:spPr>
            <a:xfrm>
              <a:off x="1026236" y="2042674"/>
              <a:ext cx="29067" cy="39157"/>
            </a:xfrm>
            <a:custGeom>
              <a:rect b="b" l="l" r="r" t="t"/>
              <a:pathLst>
                <a:path extrusionOk="0" h="912" w="677">
                  <a:moveTo>
                    <a:pt x="382" y="1"/>
                  </a:moveTo>
                  <a:cubicBezTo>
                    <a:pt x="177" y="1"/>
                    <a:pt x="30" y="207"/>
                    <a:pt x="1" y="442"/>
                  </a:cubicBezTo>
                  <a:cubicBezTo>
                    <a:pt x="1" y="706"/>
                    <a:pt x="118" y="912"/>
                    <a:pt x="294" y="912"/>
                  </a:cubicBezTo>
                  <a:cubicBezTo>
                    <a:pt x="471" y="912"/>
                    <a:pt x="647" y="735"/>
                    <a:pt x="676" y="471"/>
                  </a:cubicBezTo>
                  <a:cubicBezTo>
                    <a:pt x="676" y="236"/>
                    <a:pt x="559" y="30"/>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2"/>
            <p:cNvSpPr/>
            <p:nvPr/>
          </p:nvSpPr>
          <p:spPr>
            <a:xfrm>
              <a:off x="983344" y="2058989"/>
              <a:ext cx="31600" cy="40659"/>
            </a:xfrm>
            <a:custGeom>
              <a:rect b="b" l="l" r="r" t="t"/>
              <a:pathLst>
                <a:path extrusionOk="0" h="947" w="736">
                  <a:moveTo>
                    <a:pt x="402" y="0"/>
                  </a:moveTo>
                  <a:cubicBezTo>
                    <a:pt x="214" y="0"/>
                    <a:pt x="58" y="196"/>
                    <a:pt x="30" y="444"/>
                  </a:cubicBezTo>
                  <a:cubicBezTo>
                    <a:pt x="1" y="708"/>
                    <a:pt x="118" y="943"/>
                    <a:pt x="294" y="943"/>
                  </a:cubicBezTo>
                  <a:cubicBezTo>
                    <a:pt x="307" y="945"/>
                    <a:pt x="320" y="946"/>
                    <a:pt x="333" y="946"/>
                  </a:cubicBezTo>
                  <a:cubicBezTo>
                    <a:pt x="496" y="946"/>
                    <a:pt x="651" y="777"/>
                    <a:pt x="706" y="532"/>
                  </a:cubicBezTo>
                  <a:cubicBezTo>
                    <a:pt x="735" y="267"/>
                    <a:pt x="618" y="32"/>
                    <a:pt x="441" y="3"/>
                  </a:cubicBezTo>
                  <a:cubicBezTo>
                    <a:pt x="428" y="1"/>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2"/>
            <p:cNvSpPr/>
            <p:nvPr/>
          </p:nvSpPr>
          <p:spPr>
            <a:xfrm>
              <a:off x="1082996" y="2090503"/>
              <a:ext cx="35378" cy="46842"/>
            </a:xfrm>
            <a:custGeom>
              <a:rect b="b" l="l" r="r" t="t"/>
              <a:pathLst>
                <a:path extrusionOk="0" h="1091" w="824">
                  <a:moveTo>
                    <a:pt x="406" y="1"/>
                  </a:moveTo>
                  <a:cubicBezTo>
                    <a:pt x="213" y="1"/>
                    <a:pt x="30" y="226"/>
                    <a:pt x="30" y="503"/>
                  </a:cubicBezTo>
                  <a:cubicBezTo>
                    <a:pt x="0" y="826"/>
                    <a:pt x="147" y="1090"/>
                    <a:pt x="382" y="1090"/>
                  </a:cubicBezTo>
                  <a:cubicBezTo>
                    <a:pt x="588" y="1090"/>
                    <a:pt x="823" y="885"/>
                    <a:pt x="823" y="561"/>
                  </a:cubicBezTo>
                  <a:cubicBezTo>
                    <a:pt x="823" y="268"/>
                    <a:pt x="647" y="33"/>
                    <a:pt x="441" y="3"/>
                  </a:cubicBezTo>
                  <a:cubicBezTo>
                    <a:pt x="429" y="2"/>
                    <a:pt x="418"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2"/>
            <p:cNvSpPr/>
            <p:nvPr/>
          </p:nvSpPr>
          <p:spPr>
            <a:xfrm>
              <a:off x="1120822" y="2109523"/>
              <a:ext cx="39157" cy="54313"/>
            </a:xfrm>
            <a:custGeom>
              <a:rect b="b" l="l" r="r" t="t"/>
              <a:pathLst>
                <a:path extrusionOk="0" h="1265" w="912">
                  <a:moveTo>
                    <a:pt x="441" y="1"/>
                  </a:moveTo>
                  <a:cubicBezTo>
                    <a:pt x="177" y="1"/>
                    <a:pt x="1" y="295"/>
                    <a:pt x="1" y="647"/>
                  </a:cubicBezTo>
                  <a:cubicBezTo>
                    <a:pt x="1" y="1000"/>
                    <a:pt x="206" y="1264"/>
                    <a:pt x="441" y="1264"/>
                  </a:cubicBezTo>
                  <a:cubicBezTo>
                    <a:pt x="706" y="1264"/>
                    <a:pt x="912" y="970"/>
                    <a:pt x="882" y="647"/>
                  </a:cubicBezTo>
                  <a:cubicBezTo>
                    <a:pt x="882" y="295"/>
                    <a:pt x="677"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2"/>
            <p:cNvSpPr/>
            <p:nvPr/>
          </p:nvSpPr>
          <p:spPr>
            <a:xfrm>
              <a:off x="941740" y="2076378"/>
              <a:ext cx="39114" cy="48474"/>
            </a:xfrm>
            <a:custGeom>
              <a:rect b="b" l="l" r="r" t="t"/>
              <a:pathLst>
                <a:path extrusionOk="0" h="1129" w="911">
                  <a:moveTo>
                    <a:pt x="464" y="0"/>
                  </a:moveTo>
                  <a:cubicBezTo>
                    <a:pt x="277" y="0"/>
                    <a:pt x="85" y="219"/>
                    <a:pt x="59" y="509"/>
                  </a:cubicBezTo>
                  <a:cubicBezTo>
                    <a:pt x="0" y="832"/>
                    <a:pt x="147" y="1096"/>
                    <a:pt x="382" y="1125"/>
                  </a:cubicBezTo>
                  <a:cubicBezTo>
                    <a:pt x="395" y="1127"/>
                    <a:pt x="408" y="1128"/>
                    <a:pt x="422" y="1128"/>
                  </a:cubicBezTo>
                  <a:cubicBezTo>
                    <a:pt x="617" y="1128"/>
                    <a:pt x="825" y="929"/>
                    <a:pt x="852" y="626"/>
                  </a:cubicBezTo>
                  <a:cubicBezTo>
                    <a:pt x="911" y="303"/>
                    <a:pt x="764" y="39"/>
                    <a:pt x="529" y="9"/>
                  </a:cubicBezTo>
                  <a:cubicBezTo>
                    <a:pt x="508" y="3"/>
                    <a:pt x="486"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2"/>
            <p:cNvSpPr/>
            <p:nvPr/>
          </p:nvSpPr>
          <p:spPr>
            <a:xfrm>
              <a:off x="1053972" y="2062767"/>
              <a:ext cx="34090" cy="43150"/>
            </a:xfrm>
            <a:custGeom>
              <a:rect b="b" l="l" r="r" t="t"/>
              <a:pathLst>
                <a:path extrusionOk="0" h="1005" w="794">
                  <a:moveTo>
                    <a:pt x="432" y="0"/>
                  </a:moveTo>
                  <a:cubicBezTo>
                    <a:pt x="243" y="0"/>
                    <a:pt x="85" y="196"/>
                    <a:pt x="30" y="444"/>
                  </a:cubicBezTo>
                  <a:cubicBezTo>
                    <a:pt x="1" y="708"/>
                    <a:pt x="118" y="972"/>
                    <a:pt x="324" y="1002"/>
                  </a:cubicBezTo>
                  <a:cubicBezTo>
                    <a:pt x="335" y="1004"/>
                    <a:pt x="347" y="1005"/>
                    <a:pt x="358" y="1005"/>
                  </a:cubicBezTo>
                  <a:cubicBezTo>
                    <a:pt x="526" y="1005"/>
                    <a:pt x="708" y="807"/>
                    <a:pt x="735" y="532"/>
                  </a:cubicBezTo>
                  <a:cubicBezTo>
                    <a:pt x="794" y="267"/>
                    <a:pt x="64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2"/>
            <p:cNvSpPr/>
            <p:nvPr/>
          </p:nvSpPr>
          <p:spPr>
            <a:xfrm>
              <a:off x="1013613" y="2086725"/>
              <a:ext cx="37912" cy="49461"/>
            </a:xfrm>
            <a:custGeom>
              <a:rect b="b" l="l" r="r" t="t"/>
              <a:pathLst>
                <a:path extrusionOk="0" h="1152" w="883">
                  <a:moveTo>
                    <a:pt x="490" y="1"/>
                  </a:moveTo>
                  <a:cubicBezTo>
                    <a:pt x="272" y="1"/>
                    <a:pt x="87" y="225"/>
                    <a:pt x="59" y="503"/>
                  </a:cubicBezTo>
                  <a:cubicBezTo>
                    <a:pt x="1" y="826"/>
                    <a:pt x="148" y="1090"/>
                    <a:pt x="353" y="1149"/>
                  </a:cubicBezTo>
                  <a:cubicBezTo>
                    <a:pt x="367" y="1151"/>
                    <a:pt x="380" y="1151"/>
                    <a:pt x="393" y="1151"/>
                  </a:cubicBezTo>
                  <a:cubicBezTo>
                    <a:pt x="611" y="1151"/>
                    <a:pt x="797" y="925"/>
                    <a:pt x="853" y="620"/>
                  </a:cubicBezTo>
                  <a:cubicBezTo>
                    <a:pt x="882" y="326"/>
                    <a:pt x="735" y="33"/>
                    <a:pt x="530" y="3"/>
                  </a:cubicBezTo>
                  <a:cubicBezTo>
                    <a:pt x="516" y="1"/>
                    <a:pt x="503"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2"/>
            <p:cNvSpPr/>
            <p:nvPr/>
          </p:nvSpPr>
          <p:spPr>
            <a:xfrm>
              <a:off x="973254" y="2110726"/>
              <a:ext cx="41690" cy="54442"/>
            </a:xfrm>
            <a:custGeom>
              <a:rect b="b" l="l" r="r" t="t"/>
              <a:pathLst>
                <a:path extrusionOk="0" h="1268" w="971">
                  <a:moveTo>
                    <a:pt x="494" y="0"/>
                  </a:moveTo>
                  <a:cubicBezTo>
                    <a:pt x="271" y="0"/>
                    <a:pt x="58" y="255"/>
                    <a:pt x="30" y="590"/>
                  </a:cubicBezTo>
                  <a:cubicBezTo>
                    <a:pt x="1" y="942"/>
                    <a:pt x="177" y="1236"/>
                    <a:pt x="412" y="1266"/>
                  </a:cubicBezTo>
                  <a:cubicBezTo>
                    <a:pt x="425" y="1267"/>
                    <a:pt x="439" y="1268"/>
                    <a:pt x="452" y="1268"/>
                  </a:cubicBezTo>
                  <a:cubicBezTo>
                    <a:pt x="700" y="1268"/>
                    <a:pt x="913" y="1013"/>
                    <a:pt x="941" y="678"/>
                  </a:cubicBezTo>
                  <a:cubicBezTo>
                    <a:pt x="970" y="325"/>
                    <a:pt x="794" y="2"/>
                    <a:pt x="529" y="2"/>
                  </a:cubicBezTo>
                  <a:cubicBezTo>
                    <a:pt x="517" y="1"/>
                    <a:pt x="50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2"/>
            <p:cNvSpPr/>
            <p:nvPr/>
          </p:nvSpPr>
          <p:spPr>
            <a:xfrm>
              <a:off x="1046416" y="2115835"/>
              <a:ext cx="36624" cy="48001"/>
            </a:xfrm>
            <a:custGeom>
              <a:rect b="b" l="l" r="r" t="t"/>
              <a:pathLst>
                <a:path extrusionOk="0" h="1118" w="853">
                  <a:moveTo>
                    <a:pt x="471" y="1"/>
                  </a:moveTo>
                  <a:cubicBezTo>
                    <a:pt x="265" y="1"/>
                    <a:pt x="59" y="206"/>
                    <a:pt x="30" y="530"/>
                  </a:cubicBezTo>
                  <a:cubicBezTo>
                    <a:pt x="1" y="823"/>
                    <a:pt x="147" y="1088"/>
                    <a:pt x="353" y="1117"/>
                  </a:cubicBezTo>
                  <a:cubicBezTo>
                    <a:pt x="588" y="1117"/>
                    <a:pt x="764" y="882"/>
                    <a:pt x="794" y="588"/>
                  </a:cubicBezTo>
                  <a:cubicBezTo>
                    <a:pt x="852" y="295"/>
                    <a:pt x="67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2"/>
            <p:cNvSpPr/>
            <p:nvPr/>
          </p:nvSpPr>
          <p:spPr>
            <a:xfrm>
              <a:off x="1079218" y="2144773"/>
              <a:ext cx="45425" cy="59508"/>
            </a:xfrm>
            <a:custGeom>
              <a:rect b="b" l="l" r="r" t="t"/>
              <a:pathLst>
                <a:path extrusionOk="0" h="1386" w="1058">
                  <a:moveTo>
                    <a:pt x="551" y="0"/>
                  </a:moveTo>
                  <a:cubicBezTo>
                    <a:pt x="300" y="0"/>
                    <a:pt x="58" y="285"/>
                    <a:pt x="30" y="649"/>
                  </a:cubicBezTo>
                  <a:cubicBezTo>
                    <a:pt x="0" y="1001"/>
                    <a:pt x="177" y="1354"/>
                    <a:pt x="441" y="1383"/>
                  </a:cubicBezTo>
                  <a:cubicBezTo>
                    <a:pt x="455" y="1385"/>
                    <a:pt x="468" y="1385"/>
                    <a:pt x="481" y="1385"/>
                  </a:cubicBezTo>
                  <a:cubicBezTo>
                    <a:pt x="756" y="1385"/>
                    <a:pt x="971" y="1101"/>
                    <a:pt x="999" y="737"/>
                  </a:cubicBezTo>
                  <a:cubicBezTo>
                    <a:pt x="1058" y="384"/>
                    <a:pt x="852" y="32"/>
                    <a:pt x="588" y="3"/>
                  </a:cubicBezTo>
                  <a:cubicBezTo>
                    <a:pt x="576"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2"/>
            <p:cNvSpPr/>
            <p:nvPr/>
          </p:nvSpPr>
          <p:spPr>
            <a:xfrm>
              <a:off x="927872" y="2173797"/>
              <a:ext cx="45425" cy="59379"/>
            </a:xfrm>
            <a:custGeom>
              <a:rect b="b" l="l" r="r" t="t"/>
              <a:pathLst>
                <a:path extrusionOk="0" h="1383" w="1058">
                  <a:moveTo>
                    <a:pt x="551" y="0"/>
                  </a:moveTo>
                  <a:cubicBezTo>
                    <a:pt x="302" y="0"/>
                    <a:pt x="85" y="284"/>
                    <a:pt x="29" y="649"/>
                  </a:cubicBezTo>
                  <a:cubicBezTo>
                    <a:pt x="0" y="1001"/>
                    <a:pt x="176" y="1354"/>
                    <a:pt x="441" y="1383"/>
                  </a:cubicBezTo>
                  <a:cubicBezTo>
                    <a:pt x="735" y="1383"/>
                    <a:pt x="970" y="1089"/>
                    <a:pt x="999" y="737"/>
                  </a:cubicBezTo>
                  <a:cubicBezTo>
                    <a:pt x="1058" y="355"/>
                    <a:pt x="852" y="32"/>
                    <a:pt x="588" y="2"/>
                  </a:cubicBezTo>
                  <a:cubicBezTo>
                    <a:pt x="575"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2"/>
            <p:cNvSpPr/>
            <p:nvPr/>
          </p:nvSpPr>
          <p:spPr>
            <a:xfrm>
              <a:off x="940452" y="2132107"/>
              <a:ext cx="27822" cy="36752"/>
            </a:xfrm>
            <a:custGeom>
              <a:rect b="b" l="l" r="r" t="t"/>
              <a:pathLst>
                <a:path extrusionOk="0" h="856" w="648">
                  <a:moveTo>
                    <a:pt x="321" y="1"/>
                  </a:moveTo>
                  <a:cubicBezTo>
                    <a:pt x="182" y="1"/>
                    <a:pt x="30" y="168"/>
                    <a:pt x="30" y="386"/>
                  </a:cubicBezTo>
                  <a:cubicBezTo>
                    <a:pt x="1" y="621"/>
                    <a:pt x="118" y="856"/>
                    <a:pt x="295" y="856"/>
                  </a:cubicBezTo>
                  <a:cubicBezTo>
                    <a:pt x="442" y="856"/>
                    <a:pt x="618" y="679"/>
                    <a:pt x="618" y="444"/>
                  </a:cubicBezTo>
                  <a:cubicBezTo>
                    <a:pt x="647" y="209"/>
                    <a:pt x="530" y="4"/>
                    <a:pt x="353" y="4"/>
                  </a:cubicBezTo>
                  <a:cubicBezTo>
                    <a:pt x="343" y="2"/>
                    <a:pt x="332" y="1"/>
                    <a:pt x="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2"/>
            <p:cNvSpPr/>
            <p:nvPr/>
          </p:nvSpPr>
          <p:spPr>
            <a:xfrm>
              <a:off x="1011080" y="2146104"/>
              <a:ext cx="36624" cy="48087"/>
            </a:xfrm>
            <a:custGeom>
              <a:rect b="b" l="l" r="r" t="t"/>
              <a:pathLst>
                <a:path extrusionOk="0" h="1120" w="853">
                  <a:moveTo>
                    <a:pt x="471" y="1"/>
                  </a:moveTo>
                  <a:cubicBezTo>
                    <a:pt x="265" y="1"/>
                    <a:pt x="60" y="236"/>
                    <a:pt x="30" y="530"/>
                  </a:cubicBezTo>
                  <a:cubicBezTo>
                    <a:pt x="1" y="853"/>
                    <a:pt x="148" y="1117"/>
                    <a:pt x="383" y="1117"/>
                  </a:cubicBezTo>
                  <a:cubicBezTo>
                    <a:pt x="395" y="1119"/>
                    <a:pt x="406" y="1120"/>
                    <a:pt x="418" y="1120"/>
                  </a:cubicBezTo>
                  <a:cubicBezTo>
                    <a:pt x="611" y="1120"/>
                    <a:pt x="796" y="895"/>
                    <a:pt x="824" y="618"/>
                  </a:cubicBezTo>
                  <a:cubicBezTo>
                    <a:pt x="853" y="295"/>
                    <a:pt x="70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2"/>
            <p:cNvSpPr/>
            <p:nvPr/>
          </p:nvSpPr>
          <p:spPr>
            <a:xfrm>
              <a:off x="978321" y="2172509"/>
              <a:ext cx="30312" cy="39371"/>
            </a:xfrm>
            <a:custGeom>
              <a:rect b="b" l="l" r="r" t="t"/>
              <a:pathLst>
                <a:path extrusionOk="0" h="917" w="706">
                  <a:moveTo>
                    <a:pt x="348" y="0"/>
                  </a:moveTo>
                  <a:cubicBezTo>
                    <a:pt x="187" y="0"/>
                    <a:pt x="57" y="194"/>
                    <a:pt x="30" y="414"/>
                  </a:cubicBezTo>
                  <a:cubicBezTo>
                    <a:pt x="0" y="679"/>
                    <a:pt x="118" y="914"/>
                    <a:pt x="294" y="914"/>
                  </a:cubicBezTo>
                  <a:cubicBezTo>
                    <a:pt x="305" y="915"/>
                    <a:pt x="317" y="916"/>
                    <a:pt x="328" y="916"/>
                  </a:cubicBezTo>
                  <a:cubicBezTo>
                    <a:pt x="492" y="916"/>
                    <a:pt x="648" y="722"/>
                    <a:pt x="676" y="502"/>
                  </a:cubicBezTo>
                  <a:cubicBezTo>
                    <a:pt x="705" y="238"/>
                    <a:pt x="558" y="32"/>
                    <a:pt x="382" y="3"/>
                  </a:cubicBezTo>
                  <a:cubicBezTo>
                    <a:pt x="371" y="1"/>
                    <a:pt x="360"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2"/>
            <p:cNvSpPr/>
            <p:nvPr/>
          </p:nvSpPr>
          <p:spPr>
            <a:xfrm>
              <a:off x="1048949" y="2171350"/>
              <a:ext cx="26534" cy="34262"/>
            </a:xfrm>
            <a:custGeom>
              <a:rect b="b" l="l" r="r" t="t"/>
              <a:pathLst>
                <a:path extrusionOk="0" h="798" w="618">
                  <a:moveTo>
                    <a:pt x="353" y="0"/>
                  </a:moveTo>
                  <a:cubicBezTo>
                    <a:pt x="206" y="0"/>
                    <a:pt x="59" y="147"/>
                    <a:pt x="30" y="382"/>
                  </a:cubicBezTo>
                  <a:cubicBezTo>
                    <a:pt x="0" y="588"/>
                    <a:pt x="118" y="794"/>
                    <a:pt x="294" y="794"/>
                  </a:cubicBezTo>
                  <a:cubicBezTo>
                    <a:pt x="307" y="796"/>
                    <a:pt x="319" y="797"/>
                    <a:pt x="332" y="797"/>
                  </a:cubicBezTo>
                  <a:cubicBezTo>
                    <a:pt x="465" y="797"/>
                    <a:pt x="590" y="656"/>
                    <a:pt x="617" y="441"/>
                  </a:cubicBezTo>
                  <a:cubicBezTo>
                    <a:pt x="617" y="206"/>
                    <a:pt x="529" y="3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2"/>
            <p:cNvSpPr/>
            <p:nvPr/>
          </p:nvSpPr>
          <p:spPr>
            <a:xfrm>
              <a:off x="1057750" y="2205397"/>
              <a:ext cx="44223" cy="58177"/>
            </a:xfrm>
            <a:custGeom>
              <a:rect b="b" l="l" r="r" t="t"/>
              <a:pathLst>
                <a:path extrusionOk="0" h="1355" w="1030">
                  <a:moveTo>
                    <a:pt x="588" y="1"/>
                  </a:moveTo>
                  <a:cubicBezTo>
                    <a:pt x="324" y="1"/>
                    <a:pt x="89" y="265"/>
                    <a:pt x="30" y="618"/>
                  </a:cubicBezTo>
                  <a:cubicBezTo>
                    <a:pt x="1" y="999"/>
                    <a:pt x="177" y="1323"/>
                    <a:pt x="442" y="1352"/>
                  </a:cubicBezTo>
                  <a:cubicBezTo>
                    <a:pt x="454" y="1353"/>
                    <a:pt x="466" y="1354"/>
                    <a:pt x="478" y="1354"/>
                  </a:cubicBezTo>
                  <a:cubicBezTo>
                    <a:pt x="727" y="1354"/>
                    <a:pt x="944" y="1071"/>
                    <a:pt x="1000" y="735"/>
                  </a:cubicBezTo>
                  <a:cubicBezTo>
                    <a:pt x="1029" y="353"/>
                    <a:pt x="853" y="30"/>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2"/>
            <p:cNvSpPr/>
            <p:nvPr/>
          </p:nvSpPr>
          <p:spPr>
            <a:xfrm>
              <a:off x="1108242" y="2195222"/>
              <a:ext cx="44180" cy="56975"/>
            </a:xfrm>
            <a:custGeom>
              <a:rect b="b" l="l" r="r" t="t"/>
              <a:pathLst>
                <a:path extrusionOk="0" h="1327" w="1029">
                  <a:moveTo>
                    <a:pt x="548" y="0"/>
                  </a:moveTo>
                  <a:cubicBezTo>
                    <a:pt x="300" y="0"/>
                    <a:pt x="87" y="257"/>
                    <a:pt x="59" y="620"/>
                  </a:cubicBezTo>
                  <a:cubicBezTo>
                    <a:pt x="0" y="972"/>
                    <a:pt x="206" y="1295"/>
                    <a:pt x="470" y="1325"/>
                  </a:cubicBezTo>
                  <a:cubicBezTo>
                    <a:pt x="481" y="1326"/>
                    <a:pt x="492" y="1327"/>
                    <a:pt x="503" y="1327"/>
                  </a:cubicBezTo>
                  <a:cubicBezTo>
                    <a:pt x="729" y="1327"/>
                    <a:pt x="971" y="1044"/>
                    <a:pt x="999" y="708"/>
                  </a:cubicBezTo>
                  <a:cubicBezTo>
                    <a:pt x="1028" y="326"/>
                    <a:pt x="852" y="3"/>
                    <a:pt x="588" y="3"/>
                  </a:cubicBezTo>
                  <a:cubicBezTo>
                    <a:pt x="574" y="1"/>
                    <a:pt x="561"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2"/>
            <p:cNvSpPr/>
            <p:nvPr/>
          </p:nvSpPr>
          <p:spPr>
            <a:xfrm>
              <a:off x="1003524" y="2200288"/>
              <a:ext cx="49246" cy="64531"/>
            </a:xfrm>
            <a:custGeom>
              <a:rect b="b" l="l" r="r" t="t"/>
              <a:pathLst>
                <a:path extrusionOk="0" h="1503" w="1147">
                  <a:moveTo>
                    <a:pt x="610" y="0"/>
                  </a:moveTo>
                  <a:cubicBezTo>
                    <a:pt x="331" y="0"/>
                    <a:pt x="86" y="313"/>
                    <a:pt x="30" y="707"/>
                  </a:cubicBezTo>
                  <a:cubicBezTo>
                    <a:pt x="1" y="1118"/>
                    <a:pt x="206" y="1471"/>
                    <a:pt x="500" y="1500"/>
                  </a:cubicBezTo>
                  <a:cubicBezTo>
                    <a:pt x="513" y="1502"/>
                    <a:pt x="525" y="1502"/>
                    <a:pt x="537" y="1502"/>
                  </a:cubicBezTo>
                  <a:cubicBezTo>
                    <a:pt x="816" y="1502"/>
                    <a:pt x="1061" y="1189"/>
                    <a:pt x="1117" y="795"/>
                  </a:cubicBezTo>
                  <a:cubicBezTo>
                    <a:pt x="1146" y="384"/>
                    <a:pt x="941" y="61"/>
                    <a:pt x="647" y="2"/>
                  </a:cubicBezTo>
                  <a:cubicBezTo>
                    <a:pt x="635" y="1"/>
                    <a:pt x="622" y="0"/>
                    <a:pt x="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2"/>
            <p:cNvSpPr/>
            <p:nvPr/>
          </p:nvSpPr>
          <p:spPr>
            <a:xfrm>
              <a:off x="963165" y="2219179"/>
              <a:ext cx="35378" cy="49418"/>
            </a:xfrm>
            <a:custGeom>
              <a:rect b="b" l="l" r="r" t="t"/>
              <a:pathLst>
                <a:path extrusionOk="0" h="1151" w="824">
                  <a:moveTo>
                    <a:pt x="406" y="0"/>
                  </a:moveTo>
                  <a:cubicBezTo>
                    <a:pt x="210" y="0"/>
                    <a:pt x="1" y="227"/>
                    <a:pt x="1" y="532"/>
                  </a:cubicBezTo>
                  <a:cubicBezTo>
                    <a:pt x="1" y="855"/>
                    <a:pt x="118" y="1119"/>
                    <a:pt x="353" y="1149"/>
                  </a:cubicBezTo>
                  <a:cubicBezTo>
                    <a:pt x="366" y="1150"/>
                    <a:pt x="380" y="1151"/>
                    <a:pt x="393" y="1151"/>
                  </a:cubicBezTo>
                  <a:cubicBezTo>
                    <a:pt x="614" y="1151"/>
                    <a:pt x="823" y="925"/>
                    <a:pt x="823" y="620"/>
                  </a:cubicBezTo>
                  <a:cubicBezTo>
                    <a:pt x="823" y="297"/>
                    <a:pt x="676" y="3"/>
                    <a:pt x="441" y="3"/>
                  </a:cubicBezTo>
                  <a:cubicBezTo>
                    <a:pt x="430" y="1"/>
                    <a:pt x="41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2"/>
            <p:cNvSpPr/>
            <p:nvPr/>
          </p:nvSpPr>
          <p:spPr>
            <a:xfrm>
              <a:off x="937962" y="2272161"/>
              <a:ext cx="49204" cy="64531"/>
            </a:xfrm>
            <a:custGeom>
              <a:rect b="b" l="l" r="r" t="t"/>
              <a:pathLst>
                <a:path extrusionOk="0" h="1503" w="1146">
                  <a:moveTo>
                    <a:pt x="606" y="1"/>
                  </a:moveTo>
                  <a:cubicBezTo>
                    <a:pt x="329" y="1"/>
                    <a:pt x="87" y="287"/>
                    <a:pt x="59" y="708"/>
                  </a:cubicBezTo>
                  <a:cubicBezTo>
                    <a:pt x="0" y="1148"/>
                    <a:pt x="206" y="1472"/>
                    <a:pt x="500" y="1501"/>
                  </a:cubicBezTo>
                  <a:cubicBezTo>
                    <a:pt x="513" y="1502"/>
                    <a:pt x="526" y="1503"/>
                    <a:pt x="540" y="1503"/>
                  </a:cubicBezTo>
                  <a:cubicBezTo>
                    <a:pt x="817" y="1503"/>
                    <a:pt x="1060" y="1216"/>
                    <a:pt x="1116" y="796"/>
                  </a:cubicBezTo>
                  <a:cubicBezTo>
                    <a:pt x="1146" y="385"/>
                    <a:pt x="940" y="61"/>
                    <a:pt x="646" y="3"/>
                  </a:cubicBezTo>
                  <a:cubicBezTo>
                    <a:pt x="633" y="1"/>
                    <a:pt x="619" y="1"/>
                    <a:pt x="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2"/>
            <p:cNvSpPr/>
            <p:nvPr/>
          </p:nvSpPr>
          <p:spPr>
            <a:xfrm>
              <a:off x="1023703" y="2263188"/>
              <a:ext cx="59336" cy="76038"/>
            </a:xfrm>
            <a:custGeom>
              <a:rect b="b" l="l" r="r" t="t"/>
              <a:pathLst>
                <a:path extrusionOk="0" h="1771" w="1382">
                  <a:moveTo>
                    <a:pt x="717" y="0"/>
                  </a:moveTo>
                  <a:cubicBezTo>
                    <a:pt x="369" y="0"/>
                    <a:pt x="87" y="363"/>
                    <a:pt x="60" y="829"/>
                  </a:cubicBezTo>
                  <a:cubicBezTo>
                    <a:pt x="1" y="1299"/>
                    <a:pt x="236" y="1739"/>
                    <a:pt x="588" y="1769"/>
                  </a:cubicBezTo>
                  <a:cubicBezTo>
                    <a:pt x="601" y="1770"/>
                    <a:pt x="614" y="1770"/>
                    <a:pt x="626" y="1770"/>
                  </a:cubicBezTo>
                  <a:cubicBezTo>
                    <a:pt x="938" y="1770"/>
                    <a:pt x="1266" y="1426"/>
                    <a:pt x="1323" y="946"/>
                  </a:cubicBezTo>
                  <a:cubicBezTo>
                    <a:pt x="1381" y="447"/>
                    <a:pt x="1146" y="35"/>
                    <a:pt x="794" y="6"/>
                  </a:cubicBezTo>
                  <a:cubicBezTo>
                    <a:pt x="768" y="2"/>
                    <a:pt x="742" y="0"/>
                    <a:pt x="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2"/>
            <p:cNvSpPr/>
            <p:nvPr/>
          </p:nvSpPr>
          <p:spPr>
            <a:xfrm>
              <a:off x="988410" y="2265807"/>
              <a:ext cx="32802" cy="43193"/>
            </a:xfrm>
            <a:custGeom>
              <a:rect b="b" l="l" r="r" t="t"/>
              <a:pathLst>
                <a:path extrusionOk="0" h="1006" w="764">
                  <a:moveTo>
                    <a:pt x="402" y="1"/>
                  </a:moveTo>
                  <a:cubicBezTo>
                    <a:pt x="213" y="1"/>
                    <a:pt x="57" y="199"/>
                    <a:pt x="30" y="474"/>
                  </a:cubicBezTo>
                  <a:cubicBezTo>
                    <a:pt x="0" y="738"/>
                    <a:pt x="147" y="973"/>
                    <a:pt x="353" y="1003"/>
                  </a:cubicBezTo>
                  <a:cubicBezTo>
                    <a:pt x="364" y="1004"/>
                    <a:pt x="375" y="1005"/>
                    <a:pt x="387" y="1005"/>
                  </a:cubicBezTo>
                  <a:cubicBezTo>
                    <a:pt x="554" y="1005"/>
                    <a:pt x="735" y="808"/>
                    <a:pt x="735" y="533"/>
                  </a:cubicBezTo>
                  <a:cubicBezTo>
                    <a:pt x="764" y="268"/>
                    <a:pt x="646" y="4"/>
                    <a:pt x="441" y="4"/>
                  </a:cubicBezTo>
                  <a:cubicBezTo>
                    <a:pt x="428" y="2"/>
                    <a:pt x="415" y="1"/>
                    <a:pt x="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2"/>
            <p:cNvSpPr/>
            <p:nvPr/>
          </p:nvSpPr>
          <p:spPr>
            <a:xfrm>
              <a:off x="1086774" y="2262157"/>
              <a:ext cx="32845" cy="44180"/>
            </a:xfrm>
            <a:custGeom>
              <a:rect b="b" l="l" r="r" t="t"/>
              <a:pathLst>
                <a:path extrusionOk="0" h="1029" w="765">
                  <a:moveTo>
                    <a:pt x="441" y="1"/>
                  </a:moveTo>
                  <a:cubicBezTo>
                    <a:pt x="236" y="1"/>
                    <a:pt x="59" y="206"/>
                    <a:pt x="30" y="471"/>
                  </a:cubicBezTo>
                  <a:cubicBezTo>
                    <a:pt x="1" y="764"/>
                    <a:pt x="148" y="1029"/>
                    <a:pt x="324" y="1029"/>
                  </a:cubicBezTo>
                  <a:cubicBezTo>
                    <a:pt x="529" y="1029"/>
                    <a:pt x="706" y="823"/>
                    <a:pt x="735" y="559"/>
                  </a:cubicBezTo>
                  <a:cubicBezTo>
                    <a:pt x="764" y="265"/>
                    <a:pt x="647" y="30"/>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2"/>
            <p:cNvSpPr/>
            <p:nvPr/>
          </p:nvSpPr>
          <p:spPr>
            <a:xfrm>
              <a:off x="979566" y="2317586"/>
              <a:ext cx="51780" cy="68310"/>
            </a:xfrm>
            <a:custGeom>
              <a:rect b="b" l="l" r="r" t="t"/>
              <a:pathLst>
                <a:path extrusionOk="0" h="1591" w="1206">
                  <a:moveTo>
                    <a:pt x="636" y="0"/>
                  </a:moveTo>
                  <a:cubicBezTo>
                    <a:pt x="331" y="0"/>
                    <a:pt x="86" y="315"/>
                    <a:pt x="30" y="737"/>
                  </a:cubicBezTo>
                  <a:cubicBezTo>
                    <a:pt x="1" y="1177"/>
                    <a:pt x="206" y="1559"/>
                    <a:pt x="529" y="1589"/>
                  </a:cubicBezTo>
                  <a:cubicBezTo>
                    <a:pt x="541" y="1590"/>
                    <a:pt x="552" y="1590"/>
                    <a:pt x="564" y="1590"/>
                  </a:cubicBezTo>
                  <a:cubicBezTo>
                    <a:pt x="846" y="1590"/>
                    <a:pt x="1118" y="1249"/>
                    <a:pt x="1146" y="854"/>
                  </a:cubicBezTo>
                  <a:cubicBezTo>
                    <a:pt x="1205" y="414"/>
                    <a:pt x="970" y="32"/>
                    <a:pt x="676" y="2"/>
                  </a:cubicBezTo>
                  <a:cubicBezTo>
                    <a:pt x="663" y="1"/>
                    <a:pt x="649" y="0"/>
                    <a:pt x="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2"/>
            <p:cNvSpPr/>
            <p:nvPr/>
          </p:nvSpPr>
          <p:spPr>
            <a:xfrm>
              <a:off x="1030014" y="2345365"/>
              <a:ext cx="66893" cy="88446"/>
            </a:xfrm>
            <a:custGeom>
              <a:rect b="b" l="l" r="r" t="t"/>
              <a:pathLst>
                <a:path extrusionOk="0" h="2060" w="1558">
                  <a:moveTo>
                    <a:pt x="841" y="0"/>
                  </a:moveTo>
                  <a:cubicBezTo>
                    <a:pt x="447" y="0"/>
                    <a:pt x="116" y="402"/>
                    <a:pt x="59" y="942"/>
                  </a:cubicBezTo>
                  <a:cubicBezTo>
                    <a:pt x="1" y="1529"/>
                    <a:pt x="265" y="1999"/>
                    <a:pt x="676" y="2058"/>
                  </a:cubicBezTo>
                  <a:cubicBezTo>
                    <a:pt x="690" y="2059"/>
                    <a:pt x="704" y="2059"/>
                    <a:pt x="718" y="2059"/>
                  </a:cubicBezTo>
                  <a:cubicBezTo>
                    <a:pt x="1111" y="2059"/>
                    <a:pt x="1442" y="1656"/>
                    <a:pt x="1499" y="1089"/>
                  </a:cubicBezTo>
                  <a:cubicBezTo>
                    <a:pt x="1558" y="530"/>
                    <a:pt x="1293" y="31"/>
                    <a:pt x="882" y="2"/>
                  </a:cubicBezTo>
                  <a:cubicBezTo>
                    <a:pt x="868" y="1"/>
                    <a:pt x="854"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2"/>
            <p:cNvSpPr/>
            <p:nvPr/>
          </p:nvSpPr>
          <p:spPr>
            <a:xfrm>
              <a:off x="1036326" y="2441196"/>
              <a:ext cx="54270" cy="70843"/>
            </a:xfrm>
            <a:custGeom>
              <a:rect b="b" l="l" r="r" t="t"/>
              <a:pathLst>
                <a:path extrusionOk="0" h="1650" w="1264">
                  <a:moveTo>
                    <a:pt x="697" y="1"/>
                  </a:moveTo>
                  <a:cubicBezTo>
                    <a:pt x="387" y="1"/>
                    <a:pt x="88" y="343"/>
                    <a:pt x="59" y="766"/>
                  </a:cubicBezTo>
                  <a:cubicBezTo>
                    <a:pt x="1" y="1236"/>
                    <a:pt x="236" y="1618"/>
                    <a:pt x="559" y="1647"/>
                  </a:cubicBezTo>
                  <a:cubicBezTo>
                    <a:pt x="571" y="1649"/>
                    <a:pt x="584" y="1649"/>
                    <a:pt x="596" y="1649"/>
                  </a:cubicBezTo>
                  <a:cubicBezTo>
                    <a:pt x="904" y="1649"/>
                    <a:pt x="1178" y="1307"/>
                    <a:pt x="1234" y="884"/>
                  </a:cubicBezTo>
                  <a:cubicBezTo>
                    <a:pt x="1264" y="443"/>
                    <a:pt x="1058" y="32"/>
                    <a:pt x="735" y="2"/>
                  </a:cubicBezTo>
                  <a:cubicBezTo>
                    <a:pt x="722" y="1"/>
                    <a:pt x="710"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2"/>
            <p:cNvSpPr/>
            <p:nvPr/>
          </p:nvSpPr>
          <p:spPr>
            <a:xfrm>
              <a:off x="994722" y="2413417"/>
              <a:ext cx="42892" cy="56889"/>
            </a:xfrm>
            <a:custGeom>
              <a:rect b="b" l="l" r="r" t="t"/>
              <a:pathLst>
                <a:path extrusionOk="0" h="1325" w="999">
                  <a:moveTo>
                    <a:pt x="522" y="1"/>
                  </a:moveTo>
                  <a:cubicBezTo>
                    <a:pt x="300" y="1"/>
                    <a:pt x="85" y="257"/>
                    <a:pt x="29" y="620"/>
                  </a:cubicBezTo>
                  <a:cubicBezTo>
                    <a:pt x="0" y="972"/>
                    <a:pt x="176" y="1296"/>
                    <a:pt x="441" y="1325"/>
                  </a:cubicBezTo>
                  <a:cubicBezTo>
                    <a:pt x="705" y="1325"/>
                    <a:pt x="940" y="1061"/>
                    <a:pt x="970" y="708"/>
                  </a:cubicBezTo>
                  <a:cubicBezTo>
                    <a:pt x="999" y="326"/>
                    <a:pt x="823" y="32"/>
                    <a:pt x="558" y="3"/>
                  </a:cubicBezTo>
                  <a:cubicBezTo>
                    <a:pt x="546" y="1"/>
                    <a:pt x="534"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2"/>
            <p:cNvSpPr/>
            <p:nvPr/>
          </p:nvSpPr>
          <p:spPr>
            <a:xfrm>
              <a:off x="1066595" y="1983423"/>
              <a:ext cx="160233" cy="616804"/>
            </a:xfrm>
            <a:custGeom>
              <a:rect b="b" l="l" r="r" t="t"/>
              <a:pathLst>
                <a:path extrusionOk="0" h="14366" w="3732">
                  <a:moveTo>
                    <a:pt x="3732" y="0"/>
                  </a:moveTo>
                  <a:lnTo>
                    <a:pt x="1146" y="5964"/>
                  </a:lnTo>
                  <a:cubicBezTo>
                    <a:pt x="764" y="6728"/>
                    <a:pt x="500" y="7550"/>
                    <a:pt x="324" y="8373"/>
                  </a:cubicBezTo>
                  <a:cubicBezTo>
                    <a:pt x="236" y="8931"/>
                    <a:pt x="177" y="9489"/>
                    <a:pt x="206" y="10018"/>
                  </a:cubicBezTo>
                  <a:cubicBezTo>
                    <a:pt x="177" y="11340"/>
                    <a:pt x="1" y="12926"/>
                    <a:pt x="177" y="14219"/>
                  </a:cubicBezTo>
                  <a:lnTo>
                    <a:pt x="794" y="14366"/>
                  </a:lnTo>
                  <a:cubicBezTo>
                    <a:pt x="1381" y="14101"/>
                    <a:pt x="1793" y="13896"/>
                    <a:pt x="2263" y="12926"/>
                  </a:cubicBezTo>
                  <a:cubicBezTo>
                    <a:pt x="3467" y="10429"/>
                    <a:pt x="3320" y="4671"/>
                    <a:pt x="3467" y="2850"/>
                  </a:cubicBezTo>
                  <a:cubicBezTo>
                    <a:pt x="3555" y="1880"/>
                    <a:pt x="3643" y="940"/>
                    <a:pt x="3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2"/>
            <p:cNvSpPr/>
            <p:nvPr/>
          </p:nvSpPr>
          <p:spPr>
            <a:xfrm>
              <a:off x="891291" y="2105745"/>
              <a:ext cx="225795" cy="499119"/>
            </a:xfrm>
            <a:custGeom>
              <a:rect b="b" l="l" r="r" t="t"/>
              <a:pathLst>
                <a:path extrusionOk="0" h="11625" w="5259">
                  <a:moveTo>
                    <a:pt x="294" y="1"/>
                  </a:moveTo>
                  <a:cubicBezTo>
                    <a:pt x="88" y="1587"/>
                    <a:pt x="0" y="3174"/>
                    <a:pt x="88" y="4789"/>
                  </a:cubicBezTo>
                  <a:cubicBezTo>
                    <a:pt x="176" y="6405"/>
                    <a:pt x="411" y="8050"/>
                    <a:pt x="1087" y="9372"/>
                  </a:cubicBezTo>
                  <a:cubicBezTo>
                    <a:pt x="1621" y="10416"/>
                    <a:pt x="2813" y="11624"/>
                    <a:pt x="4159" y="11624"/>
                  </a:cubicBezTo>
                  <a:cubicBezTo>
                    <a:pt x="4518" y="11624"/>
                    <a:pt x="4888" y="11538"/>
                    <a:pt x="5259" y="11341"/>
                  </a:cubicBezTo>
                  <a:lnTo>
                    <a:pt x="4260" y="10136"/>
                  </a:lnTo>
                  <a:cubicBezTo>
                    <a:pt x="2879" y="8491"/>
                    <a:pt x="1498" y="3673"/>
                    <a:pt x="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2"/>
            <p:cNvSpPr/>
            <p:nvPr/>
          </p:nvSpPr>
          <p:spPr>
            <a:xfrm>
              <a:off x="948051" y="2260912"/>
              <a:ext cx="175347" cy="344425"/>
            </a:xfrm>
            <a:custGeom>
              <a:rect b="b" l="l" r="r" t="t"/>
              <a:pathLst>
                <a:path extrusionOk="0" h="8022" w="4084">
                  <a:moveTo>
                    <a:pt x="646" y="0"/>
                  </a:moveTo>
                  <a:lnTo>
                    <a:pt x="646" y="0"/>
                  </a:lnTo>
                  <a:cubicBezTo>
                    <a:pt x="940" y="617"/>
                    <a:pt x="764" y="1322"/>
                    <a:pt x="558" y="1969"/>
                  </a:cubicBezTo>
                  <a:cubicBezTo>
                    <a:pt x="206" y="2938"/>
                    <a:pt x="29" y="3966"/>
                    <a:pt x="0" y="5024"/>
                  </a:cubicBezTo>
                  <a:cubicBezTo>
                    <a:pt x="29" y="6052"/>
                    <a:pt x="470" y="7139"/>
                    <a:pt x="1351" y="7697"/>
                  </a:cubicBezTo>
                  <a:lnTo>
                    <a:pt x="1910" y="7903"/>
                  </a:lnTo>
                  <a:cubicBezTo>
                    <a:pt x="2178" y="7981"/>
                    <a:pt x="2455" y="8021"/>
                    <a:pt x="2733" y="8021"/>
                  </a:cubicBezTo>
                  <a:cubicBezTo>
                    <a:pt x="3184" y="8021"/>
                    <a:pt x="3636" y="7915"/>
                    <a:pt x="4054" y="7697"/>
                  </a:cubicBezTo>
                  <a:cubicBezTo>
                    <a:pt x="4084" y="7051"/>
                    <a:pt x="3496" y="6698"/>
                    <a:pt x="3143" y="6170"/>
                  </a:cubicBezTo>
                  <a:cubicBezTo>
                    <a:pt x="2791" y="5611"/>
                    <a:pt x="2350" y="5141"/>
                    <a:pt x="2027" y="4583"/>
                  </a:cubicBezTo>
                  <a:cubicBezTo>
                    <a:pt x="1733" y="4025"/>
                    <a:pt x="1528" y="3437"/>
                    <a:pt x="1410" y="2850"/>
                  </a:cubicBezTo>
                  <a:cubicBezTo>
                    <a:pt x="1263" y="1851"/>
                    <a:pt x="1381" y="705"/>
                    <a:pt x="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2"/>
            <p:cNvSpPr/>
            <p:nvPr/>
          </p:nvSpPr>
          <p:spPr>
            <a:xfrm>
              <a:off x="1245720" y="2689361"/>
              <a:ext cx="309046" cy="719376"/>
            </a:xfrm>
            <a:custGeom>
              <a:rect b="b" l="l" r="r" t="t"/>
              <a:pathLst>
                <a:path extrusionOk="0" h="16755" w="7198">
                  <a:moveTo>
                    <a:pt x="5848" y="1"/>
                  </a:moveTo>
                  <a:cubicBezTo>
                    <a:pt x="5517" y="1"/>
                    <a:pt x="5147" y="247"/>
                    <a:pt x="4906" y="509"/>
                  </a:cubicBezTo>
                  <a:cubicBezTo>
                    <a:pt x="3849" y="1684"/>
                    <a:pt x="3202" y="3153"/>
                    <a:pt x="2674" y="4622"/>
                  </a:cubicBezTo>
                  <a:cubicBezTo>
                    <a:pt x="1381" y="7912"/>
                    <a:pt x="500" y="11320"/>
                    <a:pt x="0" y="14816"/>
                  </a:cubicBezTo>
                  <a:lnTo>
                    <a:pt x="1675" y="16755"/>
                  </a:lnTo>
                  <a:cubicBezTo>
                    <a:pt x="3614" y="15756"/>
                    <a:pt x="4818" y="13729"/>
                    <a:pt x="5582" y="11673"/>
                  </a:cubicBezTo>
                  <a:cubicBezTo>
                    <a:pt x="6875" y="8206"/>
                    <a:pt x="7198" y="4446"/>
                    <a:pt x="6493" y="803"/>
                  </a:cubicBezTo>
                  <a:cubicBezTo>
                    <a:pt x="6463" y="538"/>
                    <a:pt x="6346" y="303"/>
                    <a:pt x="6169" y="98"/>
                  </a:cubicBezTo>
                  <a:cubicBezTo>
                    <a:pt x="6072" y="30"/>
                    <a:pt x="5962" y="1"/>
                    <a:pt x="5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2"/>
            <p:cNvSpPr/>
            <p:nvPr/>
          </p:nvSpPr>
          <p:spPr>
            <a:xfrm>
              <a:off x="1482850" y="2680430"/>
              <a:ext cx="37869" cy="27521"/>
            </a:xfrm>
            <a:custGeom>
              <a:rect b="b" l="l" r="r" t="t"/>
              <a:pathLst>
                <a:path extrusionOk="0" h="641" w="882">
                  <a:moveTo>
                    <a:pt x="342" y="1"/>
                  </a:moveTo>
                  <a:cubicBezTo>
                    <a:pt x="210" y="1"/>
                    <a:pt x="99" y="67"/>
                    <a:pt x="59" y="188"/>
                  </a:cubicBezTo>
                  <a:cubicBezTo>
                    <a:pt x="0" y="335"/>
                    <a:pt x="147" y="511"/>
                    <a:pt x="353" y="600"/>
                  </a:cubicBezTo>
                  <a:cubicBezTo>
                    <a:pt x="407" y="627"/>
                    <a:pt x="465" y="640"/>
                    <a:pt x="521" y="640"/>
                  </a:cubicBezTo>
                  <a:cubicBezTo>
                    <a:pt x="648" y="640"/>
                    <a:pt x="771" y="574"/>
                    <a:pt x="852" y="453"/>
                  </a:cubicBezTo>
                  <a:cubicBezTo>
                    <a:pt x="881" y="306"/>
                    <a:pt x="764" y="100"/>
                    <a:pt x="529" y="41"/>
                  </a:cubicBezTo>
                  <a:cubicBezTo>
                    <a:pt x="465" y="14"/>
                    <a:pt x="402"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2"/>
            <p:cNvSpPr/>
            <p:nvPr/>
          </p:nvSpPr>
          <p:spPr>
            <a:xfrm>
              <a:off x="1450048" y="2697432"/>
              <a:ext cx="35593" cy="26019"/>
            </a:xfrm>
            <a:custGeom>
              <a:rect b="b" l="l" r="r" t="t"/>
              <a:pathLst>
                <a:path extrusionOk="0" h="606" w="829">
                  <a:moveTo>
                    <a:pt x="334" y="1"/>
                  </a:moveTo>
                  <a:cubicBezTo>
                    <a:pt x="269" y="1"/>
                    <a:pt x="211" y="33"/>
                    <a:pt x="177" y="115"/>
                  </a:cubicBezTo>
                  <a:cubicBezTo>
                    <a:pt x="59" y="204"/>
                    <a:pt x="0" y="409"/>
                    <a:pt x="88" y="556"/>
                  </a:cubicBezTo>
                  <a:cubicBezTo>
                    <a:pt x="155" y="589"/>
                    <a:pt x="221" y="606"/>
                    <a:pt x="284" y="606"/>
                  </a:cubicBezTo>
                  <a:cubicBezTo>
                    <a:pt x="389" y="606"/>
                    <a:pt x="485" y="560"/>
                    <a:pt x="559" y="468"/>
                  </a:cubicBezTo>
                  <a:cubicBezTo>
                    <a:pt x="829" y="355"/>
                    <a:pt x="546"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2"/>
            <p:cNvSpPr/>
            <p:nvPr/>
          </p:nvSpPr>
          <p:spPr>
            <a:xfrm>
              <a:off x="1475250" y="2709282"/>
              <a:ext cx="31600" cy="34133"/>
            </a:xfrm>
            <a:custGeom>
              <a:rect b="b" l="l" r="r" t="t"/>
              <a:pathLst>
                <a:path extrusionOk="0" h="795" w="736">
                  <a:moveTo>
                    <a:pt x="448" y="1"/>
                  </a:moveTo>
                  <a:cubicBezTo>
                    <a:pt x="315" y="1"/>
                    <a:pt x="162" y="110"/>
                    <a:pt x="89" y="280"/>
                  </a:cubicBezTo>
                  <a:cubicBezTo>
                    <a:pt x="1" y="486"/>
                    <a:pt x="60" y="721"/>
                    <a:pt x="207" y="779"/>
                  </a:cubicBezTo>
                  <a:cubicBezTo>
                    <a:pt x="232" y="790"/>
                    <a:pt x="259" y="795"/>
                    <a:pt x="288" y="795"/>
                  </a:cubicBezTo>
                  <a:cubicBezTo>
                    <a:pt x="422" y="795"/>
                    <a:pt x="574" y="685"/>
                    <a:pt x="647" y="515"/>
                  </a:cubicBezTo>
                  <a:cubicBezTo>
                    <a:pt x="735" y="339"/>
                    <a:pt x="677" y="133"/>
                    <a:pt x="530" y="16"/>
                  </a:cubicBezTo>
                  <a:cubicBezTo>
                    <a:pt x="504" y="5"/>
                    <a:pt x="47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2"/>
            <p:cNvSpPr/>
            <p:nvPr/>
          </p:nvSpPr>
          <p:spPr>
            <a:xfrm>
              <a:off x="1506808" y="2711944"/>
              <a:ext cx="26534" cy="32072"/>
            </a:xfrm>
            <a:custGeom>
              <a:rect b="b" l="l" r="r" t="t"/>
              <a:pathLst>
                <a:path extrusionOk="0" h="747" w="618">
                  <a:moveTo>
                    <a:pt x="294" y="1"/>
                  </a:moveTo>
                  <a:cubicBezTo>
                    <a:pt x="274" y="1"/>
                    <a:pt x="255" y="5"/>
                    <a:pt x="235" y="12"/>
                  </a:cubicBezTo>
                  <a:cubicBezTo>
                    <a:pt x="88" y="42"/>
                    <a:pt x="0" y="218"/>
                    <a:pt x="30" y="424"/>
                  </a:cubicBezTo>
                  <a:cubicBezTo>
                    <a:pt x="88" y="629"/>
                    <a:pt x="235" y="747"/>
                    <a:pt x="382" y="747"/>
                  </a:cubicBezTo>
                  <a:cubicBezTo>
                    <a:pt x="529" y="717"/>
                    <a:pt x="617" y="541"/>
                    <a:pt x="588" y="336"/>
                  </a:cubicBezTo>
                  <a:cubicBezTo>
                    <a:pt x="537" y="157"/>
                    <a:pt x="420"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2"/>
            <p:cNvSpPr/>
            <p:nvPr/>
          </p:nvSpPr>
          <p:spPr>
            <a:xfrm>
              <a:off x="1423557" y="2723537"/>
              <a:ext cx="26534" cy="25804"/>
            </a:xfrm>
            <a:custGeom>
              <a:rect b="b" l="l" r="r" t="t"/>
              <a:pathLst>
                <a:path extrusionOk="0" h="601" w="618">
                  <a:moveTo>
                    <a:pt x="389" y="0"/>
                  </a:moveTo>
                  <a:cubicBezTo>
                    <a:pt x="289" y="0"/>
                    <a:pt x="181" y="70"/>
                    <a:pt x="118" y="154"/>
                  </a:cubicBezTo>
                  <a:cubicBezTo>
                    <a:pt x="0" y="271"/>
                    <a:pt x="0" y="447"/>
                    <a:pt x="118" y="565"/>
                  </a:cubicBezTo>
                  <a:cubicBezTo>
                    <a:pt x="151" y="590"/>
                    <a:pt x="189" y="601"/>
                    <a:pt x="229" y="601"/>
                  </a:cubicBezTo>
                  <a:cubicBezTo>
                    <a:pt x="328" y="601"/>
                    <a:pt x="437" y="532"/>
                    <a:pt x="500" y="447"/>
                  </a:cubicBezTo>
                  <a:cubicBezTo>
                    <a:pt x="617" y="330"/>
                    <a:pt x="617" y="124"/>
                    <a:pt x="500" y="36"/>
                  </a:cubicBezTo>
                  <a:cubicBezTo>
                    <a:pt x="467" y="11"/>
                    <a:pt x="428"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2"/>
            <p:cNvSpPr/>
            <p:nvPr/>
          </p:nvSpPr>
          <p:spPr>
            <a:xfrm>
              <a:off x="1495430" y="2746507"/>
              <a:ext cx="18977" cy="27779"/>
            </a:xfrm>
            <a:custGeom>
              <a:rect b="b" l="l" r="r" t="t"/>
              <a:pathLst>
                <a:path extrusionOk="0" h="647" w="442">
                  <a:moveTo>
                    <a:pt x="236" y="1"/>
                  </a:moveTo>
                  <a:cubicBezTo>
                    <a:pt x="89" y="1"/>
                    <a:pt x="1" y="147"/>
                    <a:pt x="1" y="324"/>
                  </a:cubicBezTo>
                  <a:cubicBezTo>
                    <a:pt x="1" y="500"/>
                    <a:pt x="118" y="647"/>
                    <a:pt x="236" y="647"/>
                  </a:cubicBezTo>
                  <a:cubicBezTo>
                    <a:pt x="353" y="647"/>
                    <a:pt x="442" y="500"/>
                    <a:pt x="442" y="324"/>
                  </a:cubicBezTo>
                  <a:cubicBezTo>
                    <a:pt x="442" y="147"/>
                    <a:pt x="353"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2"/>
            <p:cNvSpPr/>
            <p:nvPr/>
          </p:nvSpPr>
          <p:spPr>
            <a:xfrm>
              <a:off x="1518142" y="2751359"/>
              <a:ext cx="24001" cy="29453"/>
            </a:xfrm>
            <a:custGeom>
              <a:rect b="b" l="l" r="r" t="t"/>
              <a:pathLst>
                <a:path extrusionOk="0" h="686" w="559">
                  <a:moveTo>
                    <a:pt x="251" y="1"/>
                  </a:moveTo>
                  <a:cubicBezTo>
                    <a:pt x="236" y="1"/>
                    <a:pt x="221" y="2"/>
                    <a:pt x="206" y="5"/>
                  </a:cubicBezTo>
                  <a:cubicBezTo>
                    <a:pt x="59" y="5"/>
                    <a:pt x="1" y="211"/>
                    <a:pt x="30" y="387"/>
                  </a:cubicBezTo>
                  <a:cubicBezTo>
                    <a:pt x="56" y="572"/>
                    <a:pt x="178" y="685"/>
                    <a:pt x="308" y="685"/>
                  </a:cubicBezTo>
                  <a:cubicBezTo>
                    <a:pt x="323" y="685"/>
                    <a:pt x="338" y="684"/>
                    <a:pt x="353" y="681"/>
                  </a:cubicBezTo>
                  <a:cubicBezTo>
                    <a:pt x="471" y="681"/>
                    <a:pt x="559" y="475"/>
                    <a:pt x="530" y="299"/>
                  </a:cubicBezTo>
                  <a:cubicBezTo>
                    <a:pt x="503" y="114"/>
                    <a:pt x="38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2"/>
            <p:cNvSpPr/>
            <p:nvPr/>
          </p:nvSpPr>
          <p:spPr>
            <a:xfrm>
              <a:off x="1448759" y="2731866"/>
              <a:ext cx="24044" cy="25589"/>
            </a:xfrm>
            <a:custGeom>
              <a:rect b="b" l="l" r="r" t="t"/>
              <a:pathLst>
                <a:path extrusionOk="0" h="596" w="560">
                  <a:moveTo>
                    <a:pt x="334" y="0"/>
                  </a:moveTo>
                  <a:cubicBezTo>
                    <a:pt x="235" y="0"/>
                    <a:pt x="129" y="79"/>
                    <a:pt x="60" y="195"/>
                  </a:cubicBezTo>
                  <a:cubicBezTo>
                    <a:pt x="1" y="312"/>
                    <a:pt x="30" y="488"/>
                    <a:pt x="118" y="577"/>
                  </a:cubicBezTo>
                  <a:cubicBezTo>
                    <a:pt x="144" y="589"/>
                    <a:pt x="170" y="595"/>
                    <a:pt x="197" y="595"/>
                  </a:cubicBezTo>
                  <a:cubicBezTo>
                    <a:pt x="296" y="595"/>
                    <a:pt x="402" y="516"/>
                    <a:pt x="471" y="400"/>
                  </a:cubicBezTo>
                  <a:cubicBezTo>
                    <a:pt x="559" y="283"/>
                    <a:pt x="530" y="107"/>
                    <a:pt x="412" y="18"/>
                  </a:cubicBezTo>
                  <a:cubicBezTo>
                    <a:pt x="387" y="6"/>
                    <a:pt x="361"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2"/>
            <p:cNvSpPr/>
            <p:nvPr/>
          </p:nvSpPr>
          <p:spPr>
            <a:xfrm>
              <a:off x="1465161" y="2748482"/>
              <a:ext cx="26534" cy="29797"/>
            </a:xfrm>
            <a:custGeom>
              <a:rect b="b" l="l" r="r" t="t"/>
              <a:pathLst>
                <a:path extrusionOk="0" h="694" w="618">
                  <a:moveTo>
                    <a:pt x="345" y="0"/>
                  </a:moveTo>
                  <a:cubicBezTo>
                    <a:pt x="222" y="0"/>
                    <a:pt x="109" y="128"/>
                    <a:pt x="60" y="278"/>
                  </a:cubicBezTo>
                  <a:cubicBezTo>
                    <a:pt x="1" y="425"/>
                    <a:pt x="60" y="601"/>
                    <a:pt x="236" y="689"/>
                  </a:cubicBezTo>
                  <a:cubicBezTo>
                    <a:pt x="248" y="692"/>
                    <a:pt x="260" y="694"/>
                    <a:pt x="273" y="694"/>
                  </a:cubicBezTo>
                  <a:cubicBezTo>
                    <a:pt x="383" y="694"/>
                    <a:pt x="506" y="583"/>
                    <a:pt x="559" y="425"/>
                  </a:cubicBezTo>
                  <a:cubicBezTo>
                    <a:pt x="618" y="248"/>
                    <a:pt x="559" y="72"/>
                    <a:pt x="412" y="13"/>
                  </a:cubicBezTo>
                  <a:cubicBezTo>
                    <a:pt x="390" y="4"/>
                    <a:pt x="367" y="0"/>
                    <a:pt x="3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2"/>
            <p:cNvSpPr/>
            <p:nvPr/>
          </p:nvSpPr>
          <p:spPr>
            <a:xfrm>
              <a:off x="1403377" y="2752776"/>
              <a:ext cx="31557" cy="32888"/>
            </a:xfrm>
            <a:custGeom>
              <a:rect b="b" l="l" r="r" t="t"/>
              <a:pathLst>
                <a:path extrusionOk="0" h="766" w="735">
                  <a:moveTo>
                    <a:pt x="448" y="1"/>
                  </a:moveTo>
                  <a:cubicBezTo>
                    <a:pt x="322" y="1"/>
                    <a:pt x="185" y="101"/>
                    <a:pt x="118" y="237"/>
                  </a:cubicBezTo>
                  <a:cubicBezTo>
                    <a:pt x="0" y="413"/>
                    <a:pt x="30" y="618"/>
                    <a:pt x="206" y="736"/>
                  </a:cubicBezTo>
                  <a:cubicBezTo>
                    <a:pt x="233" y="756"/>
                    <a:pt x="265" y="766"/>
                    <a:pt x="298" y="766"/>
                  </a:cubicBezTo>
                  <a:cubicBezTo>
                    <a:pt x="412" y="766"/>
                    <a:pt x="549" y="659"/>
                    <a:pt x="617" y="501"/>
                  </a:cubicBezTo>
                  <a:cubicBezTo>
                    <a:pt x="735" y="354"/>
                    <a:pt x="705" y="148"/>
                    <a:pt x="559" y="31"/>
                  </a:cubicBezTo>
                  <a:cubicBezTo>
                    <a:pt x="524" y="10"/>
                    <a:pt x="48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2"/>
            <p:cNvSpPr/>
            <p:nvPr/>
          </p:nvSpPr>
          <p:spPr>
            <a:xfrm>
              <a:off x="1487873" y="2778064"/>
              <a:ext cx="26534" cy="37869"/>
            </a:xfrm>
            <a:custGeom>
              <a:rect b="b" l="l" r="r" t="t"/>
              <a:pathLst>
                <a:path extrusionOk="0" h="882" w="618">
                  <a:moveTo>
                    <a:pt x="294" y="0"/>
                  </a:moveTo>
                  <a:cubicBezTo>
                    <a:pt x="118" y="0"/>
                    <a:pt x="1" y="206"/>
                    <a:pt x="1" y="441"/>
                  </a:cubicBezTo>
                  <a:cubicBezTo>
                    <a:pt x="1" y="676"/>
                    <a:pt x="148" y="881"/>
                    <a:pt x="294" y="881"/>
                  </a:cubicBezTo>
                  <a:cubicBezTo>
                    <a:pt x="471" y="881"/>
                    <a:pt x="618" y="676"/>
                    <a:pt x="618" y="441"/>
                  </a:cubicBezTo>
                  <a:cubicBezTo>
                    <a:pt x="618" y="206"/>
                    <a:pt x="471" y="0"/>
                    <a:pt x="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2"/>
            <p:cNvSpPr/>
            <p:nvPr/>
          </p:nvSpPr>
          <p:spPr>
            <a:xfrm>
              <a:off x="1519430" y="2789270"/>
              <a:ext cx="30312" cy="36924"/>
            </a:xfrm>
            <a:custGeom>
              <a:rect b="b" l="l" r="r" t="t"/>
              <a:pathLst>
                <a:path extrusionOk="0" h="860" w="706">
                  <a:moveTo>
                    <a:pt x="327" y="0"/>
                  </a:moveTo>
                  <a:cubicBezTo>
                    <a:pt x="316" y="0"/>
                    <a:pt x="305" y="1"/>
                    <a:pt x="294" y="3"/>
                  </a:cubicBezTo>
                  <a:cubicBezTo>
                    <a:pt x="118" y="33"/>
                    <a:pt x="0" y="238"/>
                    <a:pt x="59" y="503"/>
                  </a:cubicBezTo>
                  <a:cubicBezTo>
                    <a:pt x="86" y="718"/>
                    <a:pt x="236" y="859"/>
                    <a:pt x="396" y="859"/>
                  </a:cubicBezTo>
                  <a:cubicBezTo>
                    <a:pt x="411" y="859"/>
                    <a:pt x="426" y="858"/>
                    <a:pt x="441" y="855"/>
                  </a:cubicBezTo>
                  <a:cubicBezTo>
                    <a:pt x="588" y="826"/>
                    <a:pt x="705" y="620"/>
                    <a:pt x="646" y="385"/>
                  </a:cubicBezTo>
                  <a:cubicBezTo>
                    <a:pt x="619" y="168"/>
                    <a:pt x="466" y="0"/>
                    <a:pt x="3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2"/>
            <p:cNvSpPr/>
            <p:nvPr/>
          </p:nvSpPr>
          <p:spPr>
            <a:xfrm>
              <a:off x="1432401" y="2762264"/>
              <a:ext cx="29024" cy="32888"/>
            </a:xfrm>
            <a:custGeom>
              <a:rect b="b" l="l" r="r" t="t"/>
              <a:pathLst>
                <a:path extrusionOk="0" h="766" w="676">
                  <a:moveTo>
                    <a:pt x="421" y="0"/>
                  </a:moveTo>
                  <a:cubicBezTo>
                    <a:pt x="294" y="0"/>
                    <a:pt x="161" y="110"/>
                    <a:pt x="88" y="280"/>
                  </a:cubicBezTo>
                  <a:cubicBezTo>
                    <a:pt x="0" y="427"/>
                    <a:pt x="29" y="632"/>
                    <a:pt x="176" y="750"/>
                  </a:cubicBezTo>
                  <a:cubicBezTo>
                    <a:pt x="202" y="760"/>
                    <a:pt x="229" y="765"/>
                    <a:pt x="256" y="765"/>
                  </a:cubicBezTo>
                  <a:cubicBezTo>
                    <a:pt x="383" y="765"/>
                    <a:pt x="515" y="660"/>
                    <a:pt x="588" y="515"/>
                  </a:cubicBezTo>
                  <a:cubicBezTo>
                    <a:pt x="676" y="339"/>
                    <a:pt x="646" y="133"/>
                    <a:pt x="499" y="16"/>
                  </a:cubicBezTo>
                  <a:cubicBezTo>
                    <a:pt x="474" y="5"/>
                    <a:pt x="447" y="0"/>
                    <a:pt x="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2"/>
            <p:cNvSpPr/>
            <p:nvPr/>
          </p:nvSpPr>
          <p:spPr>
            <a:xfrm>
              <a:off x="1450048" y="2786394"/>
              <a:ext cx="32845" cy="38856"/>
            </a:xfrm>
            <a:custGeom>
              <a:rect b="b" l="l" r="r" t="t"/>
              <a:pathLst>
                <a:path extrusionOk="0" h="905" w="765">
                  <a:moveTo>
                    <a:pt x="430" y="0"/>
                  </a:moveTo>
                  <a:cubicBezTo>
                    <a:pt x="279" y="0"/>
                    <a:pt x="136" y="160"/>
                    <a:pt x="59" y="364"/>
                  </a:cubicBezTo>
                  <a:cubicBezTo>
                    <a:pt x="0" y="629"/>
                    <a:pt x="88" y="864"/>
                    <a:pt x="265" y="893"/>
                  </a:cubicBezTo>
                  <a:cubicBezTo>
                    <a:pt x="288" y="901"/>
                    <a:pt x="312" y="904"/>
                    <a:pt x="335" y="904"/>
                  </a:cubicBezTo>
                  <a:cubicBezTo>
                    <a:pt x="493" y="904"/>
                    <a:pt x="654" y="745"/>
                    <a:pt x="705" y="540"/>
                  </a:cubicBezTo>
                  <a:cubicBezTo>
                    <a:pt x="764" y="276"/>
                    <a:pt x="676" y="41"/>
                    <a:pt x="500" y="12"/>
                  </a:cubicBezTo>
                  <a:cubicBezTo>
                    <a:pt x="477" y="4"/>
                    <a:pt x="453"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2"/>
            <p:cNvSpPr/>
            <p:nvPr/>
          </p:nvSpPr>
          <p:spPr>
            <a:xfrm>
              <a:off x="1383198" y="2788626"/>
              <a:ext cx="38470" cy="35078"/>
            </a:xfrm>
            <a:custGeom>
              <a:rect b="b" l="l" r="r" t="t"/>
              <a:pathLst>
                <a:path extrusionOk="0" h="817" w="896">
                  <a:moveTo>
                    <a:pt x="518" y="1"/>
                  </a:moveTo>
                  <a:cubicBezTo>
                    <a:pt x="379" y="1"/>
                    <a:pt x="211" y="90"/>
                    <a:pt x="118" y="253"/>
                  </a:cubicBezTo>
                  <a:cubicBezTo>
                    <a:pt x="0" y="430"/>
                    <a:pt x="30" y="665"/>
                    <a:pt x="206" y="812"/>
                  </a:cubicBezTo>
                  <a:cubicBezTo>
                    <a:pt x="227" y="815"/>
                    <a:pt x="248" y="816"/>
                    <a:pt x="269" y="816"/>
                  </a:cubicBezTo>
                  <a:cubicBezTo>
                    <a:pt x="646" y="816"/>
                    <a:pt x="896" y="325"/>
                    <a:pt x="617" y="18"/>
                  </a:cubicBezTo>
                  <a:cubicBezTo>
                    <a:pt x="587" y="6"/>
                    <a:pt x="554"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2"/>
            <p:cNvSpPr/>
            <p:nvPr/>
          </p:nvSpPr>
          <p:spPr>
            <a:xfrm>
              <a:off x="1497963" y="2819540"/>
              <a:ext cx="25289" cy="32974"/>
            </a:xfrm>
            <a:custGeom>
              <a:rect b="b" l="l" r="r" t="t"/>
              <a:pathLst>
                <a:path extrusionOk="0" h="768" w="589">
                  <a:moveTo>
                    <a:pt x="292" y="0"/>
                  </a:moveTo>
                  <a:cubicBezTo>
                    <a:pt x="160" y="0"/>
                    <a:pt x="57" y="166"/>
                    <a:pt x="30" y="356"/>
                  </a:cubicBezTo>
                  <a:cubicBezTo>
                    <a:pt x="1" y="591"/>
                    <a:pt x="118" y="738"/>
                    <a:pt x="265" y="767"/>
                  </a:cubicBezTo>
                  <a:cubicBezTo>
                    <a:pt x="412" y="767"/>
                    <a:pt x="559" y="620"/>
                    <a:pt x="559" y="385"/>
                  </a:cubicBezTo>
                  <a:cubicBezTo>
                    <a:pt x="588" y="180"/>
                    <a:pt x="471" y="4"/>
                    <a:pt x="324" y="4"/>
                  </a:cubicBezTo>
                  <a:cubicBezTo>
                    <a:pt x="313" y="1"/>
                    <a:pt x="302" y="0"/>
                    <a:pt x="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2"/>
            <p:cNvSpPr/>
            <p:nvPr/>
          </p:nvSpPr>
          <p:spPr>
            <a:xfrm>
              <a:off x="1523209" y="2836069"/>
              <a:ext cx="26534" cy="37869"/>
            </a:xfrm>
            <a:custGeom>
              <a:rect b="b" l="l" r="r" t="t"/>
              <a:pathLst>
                <a:path extrusionOk="0" h="882" w="618">
                  <a:moveTo>
                    <a:pt x="323" y="0"/>
                  </a:moveTo>
                  <a:cubicBezTo>
                    <a:pt x="147" y="0"/>
                    <a:pt x="0" y="206"/>
                    <a:pt x="0" y="441"/>
                  </a:cubicBezTo>
                  <a:cubicBezTo>
                    <a:pt x="0" y="676"/>
                    <a:pt x="147" y="882"/>
                    <a:pt x="323" y="882"/>
                  </a:cubicBezTo>
                  <a:cubicBezTo>
                    <a:pt x="500" y="882"/>
                    <a:pt x="617" y="676"/>
                    <a:pt x="617" y="441"/>
                  </a:cubicBezTo>
                  <a:cubicBezTo>
                    <a:pt x="617" y="206"/>
                    <a:pt x="470"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2"/>
            <p:cNvSpPr/>
            <p:nvPr/>
          </p:nvSpPr>
          <p:spPr>
            <a:xfrm>
              <a:off x="1413467" y="2797686"/>
              <a:ext cx="36624" cy="41518"/>
            </a:xfrm>
            <a:custGeom>
              <a:rect b="b" l="l" r="r" t="t"/>
              <a:pathLst>
                <a:path extrusionOk="0" h="967" w="853">
                  <a:moveTo>
                    <a:pt x="477" y="0"/>
                  </a:moveTo>
                  <a:cubicBezTo>
                    <a:pt x="317" y="0"/>
                    <a:pt x="139" y="140"/>
                    <a:pt x="89" y="366"/>
                  </a:cubicBezTo>
                  <a:cubicBezTo>
                    <a:pt x="0" y="659"/>
                    <a:pt x="59" y="894"/>
                    <a:pt x="265" y="953"/>
                  </a:cubicBezTo>
                  <a:cubicBezTo>
                    <a:pt x="291" y="962"/>
                    <a:pt x="317" y="966"/>
                    <a:pt x="344" y="966"/>
                  </a:cubicBezTo>
                  <a:cubicBezTo>
                    <a:pt x="499" y="966"/>
                    <a:pt x="660" y="826"/>
                    <a:pt x="735" y="601"/>
                  </a:cubicBezTo>
                  <a:cubicBezTo>
                    <a:pt x="852" y="366"/>
                    <a:pt x="764" y="131"/>
                    <a:pt x="559" y="13"/>
                  </a:cubicBezTo>
                  <a:cubicBezTo>
                    <a:pt x="533" y="4"/>
                    <a:pt x="505"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2"/>
            <p:cNvSpPr/>
            <p:nvPr/>
          </p:nvSpPr>
          <p:spPr>
            <a:xfrm>
              <a:off x="1437425" y="2829672"/>
              <a:ext cx="39157" cy="49461"/>
            </a:xfrm>
            <a:custGeom>
              <a:rect b="b" l="l" r="r" t="t"/>
              <a:pathLst>
                <a:path extrusionOk="0" h="1152" w="912">
                  <a:moveTo>
                    <a:pt x="519" y="0"/>
                  </a:moveTo>
                  <a:cubicBezTo>
                    <a:pt x="301" y="0"/>
                    <a:pt x="115" y="225"/>
                    <a:pt x="59" y="502"/>
                  </a:cubicBezTo>
                  <a:cubicBezTo>
                    <a:pt x="1" y="825"/>
                    <a:pt x="147" y="1119"/>
                    <a:pt x="382" y="1148"/>
                  </a:cubicBezTo>
                  <a:cubicBezTo>
                    <a:pt x="396" y="1150"/>
                    <a:pt x="409" y="1151"/>
                    <a:pt x="422" y="1151"/>
                  </a:cubicBezTo>
                  <a:cubicBezTo>
                    <a:pt x="617" y="1151"/>
                    <a:pt x="827" y="951"/>
                    <a:pt x="882" y="649"/>
                  </a:cubicBezTo>
                  <a:cubicBezTo>
                    <a:pt x="911" y="326"/>
                    <a:pt x="794" y="61"/>
                    <a:pt x="559" y="3"/>
                  </a:cubicBezTo>
                  <a:cubicBezTo>
                    <a:pt x="545" y="1"/>
                    <a:pt x="532" y="0"/>
                    <a:pt x="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2"/>
            <p:cNvSpPr/>
            <p:nvPr/>
          </p:nvSpPr>
          <p:spPr>
            <a:xfrm>
              <a:off x="1476538" y="2818209"/>
              <a:ext cx="18934" cy="24387"/>
            </a:xfrm>
            <a:custGeom>
              <a:rect b="b" l="l" r="r" t="t"/>
              <a:pathLst>
                <a:path extrusionOk="0" h="568" w="441">
                  <a:moveTo>
                    <a:pt x="257" y="1"/>
                  </a:moveTo>
                  <a:cubicBezTo>
                    <a:pt x="153" y="1"/>
                    <a:pt x="56" y="109"/>
                    <a:pt x="30" y="240"/>
                  </a:cubicBezTo>
                  <a:cubicBezTo>
                    <a:pt x="0" y="387"/>
                    <a:pt x="59" y="534"/>
                    <a:pt x="177" y="563"/>
                  </a:cubicBezTo>
                  <a:cubicBezTo>
                    <a:pt x="189" y="566"/>
                    <a:pt x="201" y="568"/>
                    <a:pt x="213" y="568"/>
                  </a:cubicBezTo>
                  <a:cubicBezTo>
                    <a:pt x="317" y="568"/>
                    <a:pt x="412" y="460"/>
                    <a:pt x="412" y="328"/>
                  </a:cubicBezTo>
                  <a:cubicBezTo>
                    <a:pt x="441" y="152"/>
                    <a:pt x="382" y="5"/>
                    <a:pt x="294" y="5"/>
                  </a:cubicBezTo>
                  <a:cubicBezTo>
                    <a:pt x="282" y="2"/>
                    <a:pt x="270"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2"/>
            <p:cNvSpPr/>
            <p:nvPr/>
          </p:nvSpPr>
          <p:spPr>
            <a:xfrm>
              <a:off x="1397066" y="2843497"/>
              <a:ext cx="40402" cy="49504"/>
            </a:xfrm>
            <a:custGeom>
              <a:rect b="b" l="l" r="r" t="t"/>
              <a:pathLst>
                <a:path extrusionOk="0" h="1153" w="941">
                  <a:moveTo>
                    <a:pt x="548" y="1"/>
                  </a:moveTo>
                  <a:cubicBezTo>
                    <a:pt x="353" y="1"/>
                    <a:pt x="142" y="199"/>
                    <a:pt x="59" y="474"/>
                  </a:cubicBezTo>
                  <a:cubicBezTo>
                    <a:pt x="0" y="797"/>
                    <a:pt x="147" y="1091"/>
                    <a:pt x="353" y="1149"/>
                  </a:cubicBezTo>
                  <a:cubicBezTo>
                    <a:pt x="366" y="1151"/>
                    <a:pt x="379" y="1152"/>
                    <a:pt x="393" y="1152"/>
                  </a:cubicBezTo>
                  <a:cubicBezTo>
                    <a:pt x="588" y="1152"/>
                    <a:pt x="799" y="954"/>
                    <a:pt x="882" y="679"/>
                  </a:cubicBezTo>
                  <a:cubicBezTo>
                    <a:pt x="941" y="356"/>
                    <a:pt x="823" y="62"/>
                    <a:pt x="588" y="4"/>
                  </a:cubicBezTo>
                  <a:cubicBezTo>
                    <a:pt x="575" y="2"/>
                    <a:pt x="562"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2"/>
            <p:cNvSpPr/>
            <p:nvPr/>
          </p:nvSpPr>
          <p:spPr>
            <a:xfrm>
              <a:off x="1365551" y="2829200"/>
              <a:ext cx="36581" cy="41518"/>
            </a:xfrm>
            <a:custGeom>
              <a:rect b="b" l="l" r="r" t="t"/>
              <a:pathLst>
                <a:path extrusionOk="0" h="967" w="852">
                  <a:moveTo>
                    <a:pt x="497" y="1"/>
                  </a:moveTo>
                  <a:cubicBezTo>
                    <a:pt x="324" y="1"/>
                    <a:pt x="163" y="141"/>
                    <a:pt x="88" y="366"/>
                  </a:cubicBezTo>
                  <a:cubicBezTo>
                    <a:pt x="0" y="660"/>
                    <a:pt x="88" y="895"/>
                    <a:pt x="264" y="954"/>
                  </a:cubicBezTo>
                  <a:cubicBezTo>
                    <a:pt x="290" y="962"/>
                    <a:pt x="318" y="966"/>
                    <a:pt x="346" y="966"/>
                  </a:cubicBezTo>
                  <a:cubicBezTo>
                    <a:pt x="507" y="966"/>
                    <a:pt x="689" y="826"/>
                    <a:pt x="764" y="601"/>
                  </a:cubicBezTo>
                  <a:cubicBezTo>
                    <a:pt x="852" y="366"/>
                    <a:pt x="764" y="131"/>
                    <a:pt x="588" y="14"/>
                  </a:cubicBezTo>
                  <a:cubicBezTo>
                    <a:pt x="557" y="5"/>
                    <a:pt x="527"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2"/>
            <p:cNvSpPr/>
            <p:nvPr/>
          </p:nvSpPr>
          <p:spPr>
            <a:xfrm>
              <a:off x="1345372" y="2873466"/>
              <a:ext cx="41647" cy="49805"/>
            </a:xfrm>
            <a:custGeom>
              <a:rect b="b" l="l" r="r" t="t"/>
              <a:pathLst>
                <a:path extrusionOk="0" h="1160" w="970">
                  <a:moveTo>
                    <a:pt x="544" y="1"/>
                  </a:moveTo>
                  <a:cubicBezTo>
                    <a:pt x="353" y="1"/>
                    <a:pt x="140" y="195"/>
                    <a:pt x="88" y="481"/>
                  </a:cubicBezTo>
                  <a:cubicBezTo>
                    <a:pt x="0" y="804"/>
                    <a:pt x="118" y="1098"/>
                    <a:pt x="353" y="1156"/>
                  </a:cubicBezTo>
                  <a:cubicBezTo>
                    <a:pt x="366" y="1158"/>
                    <a:pt x="379" y="1159"/>
                    <a:pt x="392" y="1159"/>
                  </a:cubicBezTo>
                  <a:cubicBezTo>
                    <a:pt x="588" y="1159"/>
                    <a:pt x="799" y="961"/>
                    <a:pt x="881" y="686"/>
                  </a:cubicBezTo>
                  <a:cubicBezTo>
                    <a:pt x="969" y="363"/>
                    <a:pt x="852" y="69"/>
                    <a:pt x="617" y="11"/>
                  </a:cubicBezTo>
                  <a:cubicBezTo>
                    <a:pt x="593" y="4"/>
                    <a:pt x="569"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2"/>
            <p:cNvSpPr/>
            <p:nvPr/>
          </p:nvSpPr>
          <p:spPr>
            <a:xfrm>
              <a:off x="1513119" y="2878876"/>
              <a:ext cx="35336" cy="49289"/>
            </a:xfrm>
            <a:custGeom>
              <a:rect b="b" l="l" r="r" t="t"/>
              <a:pathLst>
                <a:path extrusionOk="0" h="1148" w="823">
                  <a:moveTo>
                    <a:pt x="376" y="0"/>
                  </a:moveTo>
                  <a:cubicBezTo>
                    <a:pt x="159" y="0"/>
                    <a:pt x="0" y="254"/>
                    <a:pt x="0" y="560"/>
                  </a:cubicBezTo>
                  <a:cubicBezTo>
                    <a:pt x="0" y="884"/>
                    <a:pt x="176" y="1148"/>
                    <a:pt x="411" y="1148"/>
                  </a:cubicBezTo>
                  <a:cubicBezTo>
                    <a:pt x="617" y="1148"/>
                    <a:pt x="823" y="884"/>
                    <a:pt x="823" y="560"/>
                  </a:cubicBezTo>
                  <a:cubicBezTo>
                    <a:pt x="823" y="237"/>
                    <a:pt x="647" y="2"/>
                    <a:pt x="411" y="2"/>
                  </a:cubicBezTo>
                  <a:cubicBezTo>
                    <a:pt x="399" y="1"/>
                    <a:pt x="388" y="0"/>
                    <a:pt x="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2"/>
            <p:cNvSpPr/>
            <p:nvPr/>
          </p:nvSpPr>
          <p:spPr>
            <a:xfrm>
              <a:off x="1371820" y="2917947"/>
              <a:ext cx="36624" cy="46928"/>
            </a:xfrm>
            <a:custGeom>
              <a:rect b="b" l="l" r="r" t="t"/>
              <a:pathLst>
                <a:path extrusionOk="0" h="1093" w="853">
                  <a:moveTo>
                    <a:pt x="465" y="0"/>
                  </a:moveTo>
                  <a:cubicBezTo>
                    <a:pt x="272" y="0"/>
                    <a:pt x="86" y="225"/>
                    <a:pt x="30" y="502"/>
                  </a:cubicBezTo>
                  <a:cubicBezTo>
                    <a:pt x="1" y="796"/>
                    <a:pt x="118" y="1031"/>
                    <a:pt x="324" y="1090"/>
                  </a:cubicBezTo>
                  <a:cubicBezTo>
                    <a:pt x="337" y="1092"/>
                    <a:pt x="350" y="1093"/>
                    <a:pt x="364" y="1093"/>
                  </a:cubicBezTo>
                  <a:cubicBezTo>
                    <a:pt x="559" y="1093"/>
                    <a:pt x="767" y="895"/>
                    <a:pt x="794" y="620"/>
                  </a:cubicBezTo>
                  <a:cubicBezTo>
                    <a:pt x="853" y="326"/>
                    <a:pt x="706" y="62"/>
                    <a:pt x="500" y="3"/>
                  </a:cubicBezTo>
                  <a:cubicBezTo>
                    <a:pt x="489"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2"/>
            <p:cNvSpPr/>
            <p:nvPr/>
          </p:nvSpPr>
          <p:spPr>
            <a:xfrm>
              <a:off x="1323904" y="2926491"/>
              <a:ext cx="44180" cy="55043"/>
            </a:xfrm>
            <a:custGeom>
              <a:rect b="b" l="l" r="r" t="t"/>
              <a:pathLst>
                <a:path extrusionOk="0" h="1282" w="1029">
                  <a:moveTo>
                    <a:pt x="603" y="1"/>
                  </a:moveTo>
                  <a:cubicBezTo>
                    <a:pt x="389" y="1"/>
                    <a:pt x="168" y="222"/>
                    <a:pt x="89" y="538"/>
                  </a:cubicBezTo>
                  <a:cubicBezTo>
                    <a:pt x="1" y="862"/>
                    <a:pt x="118" y="1214"/>
                    <a:pt x="382" y="1273"/>
                  </a:cubicBezTo>
                  <a:cubicBezTo>
                    <a:pt x="407" y="1279"/>
                    <a:pt x="431" y="1282"/>
                    <a:pt x="456" y="1282"/>
                  </a:cubicBezTo>
                  <a:cubicBezTo>
                    <a:pt x="670" y="1282"/>
                    <a:pt x="891" y="1060"/>
                    <a:pt x="970" y="744"/>
                  </a:cubicBezTo>
                  <a:cubicBezTo>
                    <a:pt x="1029" y="421"/>
                    <a:pt x="911" y="98"/>
                    <a:pt x="676" y="10"/>
                  </a:cubicBezTo>
                  <a:cubicBezTo>
                    <a:pt x="652" y="4"/>
                    <a:pt x="627" y="1"/>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2"/>
            <p:cNvSpPr/>
            <p:nvPr/>
          </p:nvSpPr>
          <p:spPr>
            <a:xfrm>
              <a:off x="1509341" y="2934348"/>
              <a:ext cx="37869" cy="49461"/>
            </a:xfrm>
            <a:custGeom>
              <a:rect b="b" l="l" r="r" t="t"/>
              <a:pathLst>
                <a:path extrusionOk="0" h="1152" w="882">
                  <a:moveTo>
                    <a:pt x="464" y="1"/>
                  </a:moveTo>
                  <a:cubicBezTo>
                    <a:pt x="244" y="1"/>
                    <a:pt x="57" y="253"/>
                    <a:pt x="29" y="532"/>
                  </a:cubicBezTo>
                  <a:cubicBezTo>
                    <a:pt x="0" y="855"/>
                    <a:pt x="176" y="1149"/>
                    <a:pt x="382" y="1149"/>
                  </a:cubicBezTo>
                  <a:cubicBezTo>
                    <a:pt x="395" y="1150"/>
                    <a:pt x="408" y="1151"/>
                    <a:pt x="422" y="1151"/>
                  </a:cubicBezTo>
                  <a:cubicBezTo>
                    <a:pt x="640" y="1151"/>
                    <a:pt x="824" y="925"/>
                    <a:pt x="852" y="620"/>
                  </a:cubicBezTo>
                  <a:cubicBezTo>
                    <a:pt x="881" y="297"/>
                    <a:pt x="735" y="32"/>
                    <a:pt x="499" y="3"/>
                  </a:cubicBezTo>
                  <a:cubicBezTo>
                    <a:pt x="487" y="1"/>
                    <a:pt x="476"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2"/>
            <p:cNvSpPr/>
            <p:nvPr/>
          </p:nvSpPr>
          <p:spPr>
            <a:xfrm>
              <a:off x="1408401" y="2896608"/>
              <a:ext cx="34133" cy="43064"/>
            </a:xfrm>
            <a:custGeom>
              <a:rect b="b" l="l" r="r" t="t"/>
              <a:pathLst>
                <a:path extrusionOk="0" h="1003" w="795">
                  <a:moveTo>
                    <a:pt x="442" y="1"/>
                  </a:moveTo>
                  <a:cubicBezTo>
                    <a:pt x="236" y="1"/>
                    <a:pt x="89" y="206"/>
                    <a:pt x="30" y="471"/>
                  </a:cubicBezTo>
                  <a:cubicBezTo>
                    <a:pt x="1" y="764"/>
                    <a:pt x="177" y="999"/>
                    <a:pt x="353" y="999"/>
                  </a:cubicBezTo>
                  <a:cubicBezTo>
                    <a:pt x="367" y="1001"/>
                    <a:pt x="380" y="1002"/>
                    <a:pt x="392" y="1002"/>
                  </a:cubicBezTo>
                  <a:cubicBezTo>
                    <a:pt x="581" y="1002"/>
                    <a:pt x="737" y="804"/>
                    <a:pt x="765" y="529"/>
                  </a:cubicBezTo>
                  <a:cubicBezTo>
                    <a:pt x="794" y="265"/>
                    <a:pt x="647" y="30"/>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2"/>
            <p:cNvSpPr/>
            <p:nvPr/>
          </p:nvSpPr>
          <p:spPr>
            <a:xfrm>
              <a:off x="1466449" y="2960839"/>
              <a:ext cx="42935" cy="54485"/>
            </a:xfrm>
            <a:custGeom>
              <a:rect b="b" l="l" r="r" t="t"/>
              <a:pathLst>
                <a:path extrusionOk="0" h="1269" w="1000">
                  <a:moveTo>
                    <a:pt x="552" y="1"/>
                  </a:moveTo>
                  <a:cubicBezTo>
                    <a:pt x="329" y="1"/>
                    <a:pt x="115" y="256"/>
                    <a:pt x="59" y="590"/>
                  </a:cubicBezTo>
                  <a:cubicBezTo>
                    <a:pt x="0" y="913"/>
                    <a:pt x="206" y="1237"/>
                    <a:pt x="441" y="1266"/>
                  </a:cubicBezTo>
                  <a:cubicBezTo>
                    <a:pt x="453" y="1268"/>
                    <a:pt x="465" y="1268"/>
                    <a:pt x="477" y="1268"/>
                  </a:cubicBezTo>
                  <a:cubicBezTo>
                    <a:pt x="699" y="1268"/>
                    <a:pt x="914" y="1015"/>
                    <a:pt x="970" y="708"/>
                  </a:cubicBezTo>
                  <a:cubicBezTo>
                    <a:pt x="999" y="355"/>
                    <a:pt x="852" y="32"/>
                    <a:pt x="588" y="3"/>
                  </a:cubicBezTo>
                  <a:cubicBezTo>
                    <a:pt x="576" y="1"/>
                    <a:pt x="564"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2"/>
            <p:cNvSpPr/>
            <p:nvPr/>
          </p:nvSpPr>
          <p:spPr>
            <a:xfrm>
              <a:off x="1400844" y="2950749"/>
              <a:ext cx="36624" cy="46928"/>
            </a:xfrm>
            <a:custGeom>
              <a:rect b="b" l="l" r="r" t="t"/>
              <a:pathLst>
                <a:path extrusionOk="0" h="1093" w="853">
                  <a:moveTo>
                    <a:pt x="465" y="0"/>
                  </a:moveTo>
                  <a:cubicBezTo>
                    <a:pt x="272" y="0"/>
                    <a:pt x="87" y="225"/>
                    <a:pt x="59" y="502"/>
                  </a:cubicBezTo>
                  <a:cubicBezTo>
                    <a:pt x="1" y="796"/>
                    <a:pt x="147" y="1060"/>
                    <a:pt x="353" y="1090"/>
                  </a:cubicBezTo>
                  <a:cubicBezTo>
                    <a:pt x="366" y="1091"/>
                    <a:pt x="380" y="1092"/>
                    <a:pt x="393" y="1092"/>
                  </a:cubicBezTo>
                  <a:cubicBezTo>
                    <a:pt x="611" y="1092"/>
                    <a:pt x="795" y="867"/>
                    <a:pt x="823" y="590"/>
                  </a:cubicBezTo>
                  <a:cubicBezTo>
                    <a:pt x="853" y="297"/>
                    <a:pt x="706" y="32"/>
                    <a:pt x="500" y="3"/>
                  </a:cubicBezTo>
                  <a:cubicBezTo>
                    <a:pt x="488"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2"/>
            <p:cNvSpPr/>
            <p:nvPr/>
          </p:nvSpPr>
          <p:spPr>
            <a:xfrm>
              <a:off x="1351640" y="2970928"/>
              <a:ext cx="46713" cy="58263"/>
            </a:xfrm>
            <a:custGeom>
              <a:rect b="b" l="l" r="r" t="t"/>
              <a:pathLst>
                <a:path extrusionOk="0" h="1357" w="1088">
                  <a:moveTo>
                    <a:pt x="607" y="1"/>
                  </a:moveTo>
                  <a:cubicBezTo>
                    <a:pt x="356" y="1"/>
                    <a:pt x="115" y="257"/>
                    <a:pt x="60" y="620"/>
                  </a:cubicBezTo>
                  <a:cubicBezTo>
                    <a:pt x="1" y="1002"/>
                    <a:pt x="207" y="1325"/>
                    <a:pt x="471" y="1354"/>
                  </a:cubicBezTo>
                  <a:cubicBezTo>
                    <a:pt x="484" y="1356"/>
                    <a:pt x="498" y="1356"/>
                    <a:pt x="511" y="1356"/>
                  </a:cubicBezTo>
                  <a:cubicBezTo>
                    <a:pt x="762" y="1356"/>
                    <a:pt x="1001" y="1100"/>
                    <a:pt x="1029" y="737"/>
                  </a:cubicBezTo>
                  <a:cubicBezTo>
                    <a:pt x="1088" y="355"/>
                    <a:pt x="912" y="32"/>
                    <a:pt x="647" y="3"/>
                  </a:cubicBezTo>
                  <a:cubicBezTo>
                    <a:pt x="634" y="1"/>
                    <a:pt x="620" y="1"/>
                    <a:pt x="6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2"/>
            <p:cNvSpPr/>
            <p:nvPr/>
          </p:nvSpPr>
          <p:spPr>
            <a:xfrm>
              <a:off x="1492940" y="3032755"/>
              <a:ext cx="46713" cy="58220"/>
            </a:xfrm>
            <a:custGeom>
              <a:rect b="b" l="l" r="r" t="t"/>
              <a:pathLst>
                <a:path extrusionOk="0" h="1356" w="1088">
                  <a:moveTo>
                    <a:pt x="602" y="0"/>
                  </a:moveTo>
                  <a:cubicBezTo>
                    <a:pt x="329" y="0"/>
                    <a:pt x="115" y="257"/>
                    <a:pt x="59" y="619"/>
                  </a:cubicBezTo>
                  <a:cubicBezTo>
                    <a:pt x="0" y="1001"/>
                    <a:pt x="176" y="1324"/>
                    <a:pt x="441" y="1354"/>
                  </a:cubicBezTo>
                  <a:cubicBezTo>
                    <a:pt x="456" y="1355"/>
                    <a:pt x="471" y="1356"/>
                    <a:pt x="485" y="1356"/>
                  </a:cubicBezTo>
                  <a:cubicBezTo>
                    <a:pt x="758" y="1356"/>
                    <a:pt x="973" y="1099"/>
                    <a:pt x="1028" y="737"/>
                  </a:cubicBezTo>
                  <a:cubicBezTo>
                    <a:pt x="1087" y="355"/>
                    <a:pt x="911" y="32"/>
                    <a:pt x="646" y="2"/>
                  </a:cubicBezTo>
                  <a:cubicBezTo>
                    <a:pt x="632" y="1"/>
                    <a:pt x="617"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2"/>
            <p:cNvSpPr/>
            <p:nvPr/>
          </p:nvSpPr>
          <p:spPr>
            <a:xfrm>
              <a:off x="1509341" y="2991065"/>
              <a:ext cx="30312" cy="36881"/>
            </a:xfrm>
            <a:custGeom>
              <a:rect b="b" l="l" r="r" t="t"/>
              <a:pathLst>
                <a:path extrusionOk="0" h="859" w="706">
                  <a:moveTo>
                    <a:pt x="373" y="1"/>
                  </a:moveTo>
                  <a:cubicBezTo>
                    <a:pt x="214" y="1"/>
                    <a:pt x="86" y="168"/>
                    <a:pt x="59" y="386"/>
                  </a:cubicBezTo>
                  <a:cubicBezTo>
                    <a:pt x="0" y="621"/>
                    <a:pt x="118" y="826"/>
                    <a:pt x="294" y="856"/>
                  </a:cubicBezTo>
                  <a:cubicBezTo>
                    <a:pt x="307" y="858"/>
                    <a:pt x="320" y="859"/>
                    <a:pt x="332" y="859"/>
                  </a:cubicBezTo>
                  <a:cubicBezTo>
                    <a:pt x="491" y="859"/>
                    <a:pt x="621" y="692"/>
                    <a:pt x="676" y="474"/>
                  </a:cubicBezTo>
                  <a:cubicBezTo>
                    <a:pt x="705" y="239"/>
                    <a:pt x="588" y="33"/>
                    <a:pt x="411" y="4"/>
                  </a:cubicBezTo>
                  <a:cubicBezTo>
                    <a:pt x="398" y="2"/>
                    <a:pt x="386"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2"/>
            <p:cNvSpPr/>
            <p:nvPr/>
          </p:nvSpPr>
          <p:spPr>
            <a:xfrm>
              <a:off x="1427335" y="2988575"/>
              <a:ext cx="37869" cy="46928"/>
            </a:xfrm>
            <a:custGeom>
              <a:rect b="b" l="l" r="r" t="t"/>
              <a:pathLst>
                <a:path extrusionOk="0" h="1093" w="882">
                  <a:moveTo>
                    <a:pt x="461" y="0"/>
                  </a:moveTo>
                  <a:cubicBezTo>
                    <a:pt x="269" y="0"/>
                    <a:pt x="87" y="200"/>
                    <a:pt x="59" y="503"/>
                  </a:cubicBezTo>
                  <a:cubicBezTo>
                    <a:pt x="1" y="796"/>
                    <a:pt x="147" y="1090"/>
                    <a:pt x="382" y="1090"/>
                  </a:cubicBezTo>
                  <a:cubicBezTo>
                    <a:pt x="396" y="1092"/>
                    <a:pt x="409" y="1093"/>
                    <a:pt x="422" y="1093"/>
                  </a:cubicBezTo>
                  <a:cubicBezTo>
                    <a:pt x="613" y="1093"/>
                    <a:pt x="796" y="893"/>
                    <a:pt x="823" y="591"/>
                  </a:cubicBezTo>
                  <a:cubicBezTo>
                    <a:pt x="882" y="297"/>
                    <a:pt x="735" y="32"/>
                    <a:pt x="500" y="3"/>
                  </a:cubicBezTo>
                  <a:cubicBezTo>
                    <a:pt x="487" y="1"/>
                    <a:pt x="474"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2"/>
            <p:cNvSpPr/>
            <p:nvPr/>
          </p:nvSpPr>
          <p:spPr>
            <a:xfrm>
              <a:off x="1462670" y="3021377"/>
              <a:ext cx="27779" cy="39371"/>
            </a:xfrm>
            <a:custGeom>
              <a:rect b="b" l="l" r="r" t="t"/>
              <a:pathLst>
                <a:path extrusionOk="0" h="917" w="647">
                  <a:moveTo>
                    <a:pt x="348" y="0"/>
                  </a:moveTo>
                  <a:cubicBezTo>
                    <a:pt x="184" y="0"/>
                    <a:pt x="28" y="194"/>
                    <a:pt x="0" y="414"/>
                  </a:cubicBezTo>
                  <a:cubicBezTo>
                    <a:pt x="0" y="679"/>
                    <a:pt x="88" y="884"/>
                    <a:pt x="294" y="914"/>
                  </a:cubicBezTo>
                  <a:cubicBezTo>
                    <a:pt x="307" y="916"/>
                    <a:pt x="320" y="917"/>
                    <a:pt x="332" y="917"/>
                  </a:cubicBezTo>
                  <a:cubicBezTo>
                    <a:pt x="495" y="917"/>
                    <a:pt x="646" y="747"/>
                    <a:pt x="646" y="502"/>
                  </a:cubicBezTo>
                  <a:cubicBezTo>
                    <a:pt x="646" y="267"/>
                    <a:pt x="558" y="32"/>
                    <a:pt x="382" y="3"/>
                  </a:cubicBezTo>
                  <a:cubicBezTo>
                    <a:pt x="371" y="1"/>
                    <a:pt x="359"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2"/>
            <p:cNvSpPr/>
            <p:nvPr/>
          </p:nvSpPr>
          <p:spPr>
            <a:xfrm>
              <a:off x="1395821" y="3004933"/>
              <a:ext cx="27779" cy="34262"/>
            </a:xfrm>
            <a:custGeom>
              <a:rect b="b" l="l" r="r" t="t"/>
              <a:pathLst>
                <a:path extrusionOk="0" h="798" w="647">
                  <a:moveTo>
                    <a:pt x="349" y="1"/>
                  </a:moveTo>
                  <a:cubicBezTo>
                    <a:pt x="210" y="1"/>
                    <a:pt x="57" y="166"/>
                    <a:pt x="29" y="357"/>
                  </a:cubicBezTo>
                  <a:cubicBezTo>
                    <a:pt x="0" y="592"/>
                    <a:pt x="118" y="797"/>
                    <a:pt x="264" y="797"/>
                  </a:cubicBezTo>
                  <a:cubicBezTo>
                    <a:pt x="441" y="797"/>
                    <a:pt x="588" y="650"/>
                    <a:pt x="617" y="445"/>
                  </a:cubicBezTo>
                  <a:cubicBezTo>
                    <a:pt x="646" y="210"/>
                    <a:pt x="529" y="33"/>
                    <a:pt x="382" y="4"/>
                  </a:cubicBezTo>
                  <a:cubicBezTo>
                    <a:pt x="371" y="2"/>
                    <a:pt x="360"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2"/>
            <p:cNvSpPr/>
            <p:nvPr/>
          </p:nvSpPr>
          <p:spPr>
            <a:xfrm>
              <a:off x="1361730" y="3033785"/>
              <a:ext cx="42935" cy="57189"/>
            </a:xfrm>
            <a:custGeom>
              <a:rect b="b" l="l" r="r" t="t"/>
              <a:pathLst>
                <a:path extrusionOk="0" h="1332" w="1000">
                  <a:moveTo>
                    <a:pt x="527" y="0"/>
                  </a:moveTo>
                  <a:cubicBezTo>
                    <a:pt x="309" y="0"/>
                    <a:pt x="84" y="273"/>
                    <a:pt x="30" y="595"/>
                  </a:cubicBezTo>
                  <a:cubicBezTo>
                    <a:pt x="1" y="948"/>
                    <a:pt x="148" y="1300"/>
                    <a:pt x="412" y="1330"/>
                  </a:cubicBezTo>
                  <a:cubicBezTo>
                    <a:pt x="426" y="1331"/>
                    <a:pt x="439" y="1332"/>
                    <a:pt x="452" y="1332"/>
                  </a:cubicBezTo>
                  <a:cubicBezTo>
                    <a:pt x="700" y="1332"/>
                    <a:pt x="915" y="1077"/>
                    <a:pt x="970" y="742"/>
                  </a:cubicBezTo>
                  <a:cubicBezTo>
                    <a:pt x="1000" y="360"/>
                    <a:pt x="853" y="37"/>
                    <a:pt x="588" y="8"/>
                  </a:cubicBezTo>
                  <a:cubicBezTo>
                    <a:pt x="568" y="3"/>
                    <a:pt x="548"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2"/>
            <p:cNvSpPr/>
            <p:nvPr/>
          </p:nvSpPr>
          <p:spPr>
            <a:xfrm>
              <a:off x="1313815" y="3011287"/>
              <a:ext cx="45468" cy="58263"/>
            </a:xfrm>
            <a:custGeom>
              <a:rect b="b" l="l" r="r" t="t"/>
              <a:pathLst>
                <a:path extrusionOk="0" h="1357" w="1059">
                  <a:moveTo>
                    <a:pt x="577" y="1"/>
                  </a:moveTo>
                  <a:cubicBezTo>
                    <a:pt x="330" y="1"/>
                    <a:pt x="115" y="257"/>
                    <a:pt x="59" y="620"/>
                  </a:cubicBezTo>
                  <a:cubicBezTo>
                    <a:pt x="1" y="972"/>
                    <a:pt x="177" y="1325"/>
                    <a:pt x="441" y="1354"/>
                  </a:cubicBezTo>
                  <a:cubicBezTo>
                    <a:pt x="455" y="1356"/>
                    <a:pt x="468" y="1356"/>
                    <a:pt x="481" y="1356"/>
                  </a:cubicBezTo>
                  <a:cubicBezTo>
                    <a:pt x="729" y="1356"/>
                    <a:pt x="944" y="1100"/>
                    <a:pt x="999" y="737"/>
                  </a:cubicBezTo>
                  <a:cubicBezTo>
                    <a:pt x="1058" y="385"/>
                    <a:pt x="882" y="62"/>
                    <a:pt x="617" y="3"/>
                  </a:cubicBezTo>
                  <a:cubicBezTo>
                    <a:pt x="604" y="1"/>
                    <a:pt x="591"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2"/>
            <p:cNvSpPr/>
            <p:nvPr/>
          </p:nvSpPr>
          <p:spPr>
            <a:xfrm>
              <a:off x="1408401" y="3040311"/>
              <a:ext cx="50492" cy="64746"/>
            </a:xfrm>
            <a:custGeom>
              <a:rect b="b" l="l" r="r" t="t"/>
              <a:pathLst>
                <a:path extrusionOk="0" h="1508" w="1176">
                  <a:moveTo>
                    <a:pt x="636" y="1"/>
                  </a:moveTo>
                  <a:cubicBezTo>
                    <a:pt x="359" y="1"/>
                    <a:pt x="116" y="286"/>
                    <a:pt x="60" y="678"/>
                  </a:cubicBezTo>
                  <a:cubicBezTo>
                    <a:pt x="1" y="1119"/>
                    <a:pt x="207" y="1471"/>
                    <a:pt x="500" y="1501"/>
                  </a:cubicBezTo>
                  <a:cubicBezTo>
                    <a:pt x="524" y="1505"/>
                    <a:pt x="547" y="1508"/>
                    <a:pt x="570" y="1508"/>
                  </a:cubicBezTo>
                  <a:cubicBezTo>
                    <a:pt x="835" y="1508"/>
                    <a:pt x="1063" y="1204"/>
                    <a:pt x="1117" y="825"/>
                  </a:cubicBezTo>
                  <a:cubicBezTo>
                    <a:pt x="1176" y="414"/>
                    <a:pt x="970" y="61"/>
                    <a:pt x="677" y="3"/>
                  </a:cubicBezTo>
                  <a:cubicBezTo>
                    <a:pt x="663" y="1"/>
                    <a:pt x="65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2"/>
            <p:cNvSpPr/>
            <p:nvPr/>
          </p:nvSpPr>
          <p:spPr>
            <a:xfrm>
              <a:off x="1458849" y="3069292"/>
              <a:ext cx="37912" cy="49461"/>
            </a:xfrm>
            <a:custGeom>
              <a:rect b="b" l="l" r="r" t="t"/>
              <a:pathLst>
                <a:path extrusionOk="0" h="1152" w="883">
                  <a:moveTo>
                    <a:pt x="465" y="1"/>
                  </a:moveTo>
                  <a:cubicBezTo>
                    <a:pt x="272" y="1"/>
                    <a:pt x="86" y="227"/>
                    <a:pt x="30" y="532"/>
                  </a:cubicBezTo>
                  <a:cubicBezTo>
                    <a:pt x="1" y="826"/>
                    <a:pt x="118" y="1120"/>
                    <a:pt x="383" y="1149"/>
                  </a:cubicBezTo>
                  <a:cubicBezTo>
                    <a:pt x="395" y="1151"/>
                    <a:pt x="406" y="1151"/>
                    <a:pt x="418" y="1151"/>
                  </a:cubicBezTo>
                  <a:cubicBezTo>
                    <a:pt x="614" y="1151"/>
                    <a:pt x="825" y="925"/>
                    <a:pt x="853" y="620"/>
                  </a:cubicBezTo>
                  <a:cubicBezTo>
                    <a:pt x="882" y="326"/>
                    <a:pt x="735" y="33"/>
                    <a:pt x="500" y="3"/>
                  </a:cubicBezTo>
                  <a:cubicBezTo>
                    <a:pt x="489" y="2"/>
                    <a:pt x="47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2"/>
            <p:cNvSpPr/>
            <p:nvPr/>
          </p:nvSpPr>
          <p:spPr>
            <a:xfrm>
              <a:off x="1456359" y="3125881"/>
              <a:ext cx="49204" cy="63716"/>
            </a:xfrm>
            <a:custGeom>
              <a:rect b="b" l="l" r="r" t="t"/>
              <a:pathLst>
                <a:path extrusionOk="0" h="1484" w="1146">
                  <a:moveTo>
                    <a:pt x="606" y="0"/>
                  </a:moveTo>
                  <a:cubicBezTo>
                    <a:pt x="337" y="0"/>
                    <a:pt x="86" y="304"/>
                    <a:pt x="59" y="683"/>
                  </a:cubicBezTo>
                  <a:cubicBezTo>
                    <a:pt x="0" y="1094"/>
                    <a:pt x="206" y="1447"/>
                    <a:pt x="470" y="1476"/>
                  </a:cubicBezTo>
                  <a:cubicBezTo>
                    <a:pt x="494" y="1481"/>
                    <a:pt x="517" y="1483"/>
                    <a:pt x="540" y="1483"/>
                  </a:cubicBezTo>
                  <a:cubicBezTo>
                    <a:pt x="809" y="1483"/>
                    <a:pt x="1062" y="1179"/>
                    <a:pt x="1117" y="800"/>
                  </a:cubicBezTo>
                  <a:cubicBezTo>
                    <a:pt x="1146" y="389"/>
                    <a:pt x="970" y="37"/>
                    <a:pt x="676" y="7"/>
                  </a:cubicBezTo>
                  <a:cubicBezTo>
                    <a:pt x="653" y="3"/>
                    <a:pt x="629"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2"/>
            <p:cNvSpPr/>
            <p:nvPr/>
          </p:nvSpPr>
          <p:spPr>
            <a:xfrm>
              <a:off x="1365551" y="3095826"/>
              <a:ext cx="59293" cy="76081"/>
            </a:xfrm>
            <a:custGeom>
              <a:rect b="b" l="l" r="r" t="t"/>
              <a:pathLst>
                <a:path extrusionOk="0" h="1772" w="1381">
                  <a:moveTo>
                    <a:pt x="752" y="0"/>
                  </a:moveTo>
                  <a:cubicBezTo>
                    <a:pt x="416" y="0"/>
                    <a:pt x="115" y="344"/>
                    <a:pt x="59" y="795"/>
                  </a:cubicBezTo>
                  <a:cubicBezTo>
                    <a:pt x="0" y="1295"/>
                    <a:pt x="235" y="1735"/>
                    <a:pt x="588" y="1765"/>
                  </a:cubicBezTo>
                  <a:cubicBezTo>
                    <a:pt x="611" y="1769"/>
                    <a:pt x="635" y="1771"/>
                    <a:pt x="658" y="1771"/>
                  </a:cubicBezTo>
                  <a:cubicBezTo>
                    <a:pt x="957" y="1771"/>
                    <a:pt x="1240" y="1435"/>
                    <a:pt x="1322" y="972"/>
                  </a:cubicBezTo>
                  <a:cubicBezTo>
                    <a:pt x="1381" y="502"/>
                    <a:pt x="1146" y="61"/>
                    <a:pt x="793" y="2"/>
                  </a:cubicBezTo>
                  <a:cubicBezTo>
                    <a:pt x="779" y="1"/>
                    <a:pt x="766"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2"/>
            <p:cNvSpPr/>
            <p:nvPr/>
          </p:nvSpPr>
          <p:spPr>
            <a:xfrm>
              <a:off x="1427335" y="3109651"/>
              <a:ext cx="34090" cy="43150"/>
            </a:xfrm>
            <a:custGeom>
              <a:rect b="b" l="l" r="r" t="t"/>
              <a:pathLst>
                <a:path extrusionOk="0" h="1005" w="794">
                  <a:moveTo>
                    <a:pt x="407" y="1"/>
                  </a:moveTo>
                  <a:cubicBezTo>
                    <a:pt x="239" y="1"/>
                    <a:pt x="57" y="198"/>
                    <a:pt x="30" y="473"/>
                  </a:cubicBezTo>
                  <a:cubicBezTo>
                    <a:pt x="1" y="738"/>
                    <a:pt x="118" y="973"/>
                    <a:pt x="324" y="1002"/>
                  </a:cubicBezTo>
                  <a:cubicBezTo>
                    <a:pt x="335" y="1004"/>
                    <a:pt x="346" y="1005"/>
                    <a:pt x="358" y="1005"/>
                  </a:cubicBezTo>
                  <a:cubicBezTo>
                    <a:pt x="522" y="1005"/>
                    <a:pt x="680" y="809"/>
                    <a:pt x="735" y="562"/>
                  </a:cubicBezTo>
                  <a:cubicBezTo>
                    <a:pt x="794" y="268"/>
                    <a:pt x="647" y="33"/>
                    <a:pt x="441" y="3"/>
                  </a:cubicBezTo>
                  <a:cubicBezTo>
                    <a:pt x="430" y="1"/>
                    <a:pt x="419"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2"/>
            <p:cNvSpPr/>
            <p:nvPr/>
          </p:nvSpPr>
          <p:spPr>
            <a:xfrm>
              <a:off x="1331461" y="3084448"/>
              <a:ext cx="34133" cy="43150"/>
            </a:xfrm>
            <a:custGeom>
              <a:rect b="b" l="l" r="r" t="t"/>
              <a:pathLst>
                <a:path extrusionOk="0" h="1005" w="795">
                  <a:moveTo>
                    <a:pt x="432" y="0"/>
                  </a:moveTo>
                  <a:cubicBezTo>
                    <a:pt x="243" y="0"/>
                    <a:pt x="87" y="198"/>
                    <a:pt x="60" y="473"/>
                  </a:cubicBezTo>
                  <a:cubicBezTo>
                    <a:pt x="1" y="737"/>
                    <a:pt x="148" y="972"/>
                    <a:pt x="324" y="1002"/>
                  </a:cubicBezTo>
                  <a:cubicBezTo>
                    <a:pt x="337" y="1004"/>
                    <a:pt x="350" y="1004"/>
                    <a:pt x="363" y="1004"/>
                  </a:cubicBezTo>
                  <a:cubicBezTo>
                    <a:pt x="555" y="1004"/>
                    <a:pt x="737" y="808"/>
                    <a:pt x="765" y="561"/>
                  </a:cubicBezTo>
                  <a:cubicBezTo>
                    <a:pt x="794" y="267"/>
                    <a:pt x="67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2"/>
            <p:cNvSpPr/>
            <p:nvPr/>
          </p:nvSpPr>
          <p:spPr>
            <a:xfrm>
              <a:off x="1403377" y="3160143"/>
              <a:ext cx="53025" cy="68310"/>
            </a:xfrm>
            <a:custGeom>
              <a:rect b="b" l="l" r="r" t="t"/>
              <a:pathLst>
                <a:path extrusionOk="0" h="1591" w="1235">
                  <a:moveTo>
                    <a:pt x="668" y="1"/>
                  </a:moveTo>
                  <a:cubicBezTo>
                    <a:pt x="387" y="1"/>
                    <a:pt x="115" y="314"/>
                    <a:pt x="59" y="708"/>
                  </a:cubicBezTo>
                  <a:cubicBezTo>
                    <a:pt x="0" y="1148"/>
                    <a:pt x="206" y="1530"/>
                    <a:pt x="500" y="1589"/>
                  </a:cubicBezTo>
                  <a:cubicBezTo>
                    <a:pt x="513" y="1590"/>
                    <a:pt x="527" y="1591"/>
                    <a:pt x="541" y="1591"/>
                  </a:cubicBezTo>
                  <a:cubicBezTo>
                    <a:pt x="847" y="1591"/>
                    <a:pt x="1119" y="1276"/>
                    <a:pt x="1175" y="854"/>
                  </a:cubicBezTo>
                  <a:cubicBezTo>
                    <a:pt x="1234" y="443"/>
                    <a:pt x="1029" y="61"/>
                    <a:pt x="705" y="2"/>
                  </a:cubicBezTo>
                  <a:cubicBezTo>
                    <a:pt x="693" y="1"/>
                    <a:pt x="681"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p:cNvSpPr/>
            <p:nvPr/>
          </p:nvSpPr>
          <p:spPr>
            <a:xfrm>
              <a:off x="1330216" y="3174054"/>
              <a:ext cx="68138" cy="87373"/>
            </a:xfrm>
            <a:custGeom>
              <a:rect b="b" l="l" r="r" t="t"/>
              <a:pathLst>
                <a:path extrusionOk="0" h="2035" w="1587">
                  <a:moveTo>
                    <a:pt x="873" y="0"/>
                  </a:moveTo>
                  <a:cubicBezTo>
                    <a:pt x="504" y="0"/>
                    <a:pt x="144" y="402"/>
                    <a:pt x="59" y="942"/>
                  </a:cubicBezTo>
                  <a:cubicBezTo>
                    <a:pt x="0" y="1500"/>
                    <a:pt x="265" y="1970"/>
                    <a:pt x="647" y="2029"/>
                  </a:cubicBezTo>
                  <a:cubicBezTo>
                    <a:pt x="673" y="2032"/>
                    <a:pt x="699" y="2034"/>
                    <a:pt x="725" y="2034"/>
                  </a:cubicBezTo>
                  <a:cubicBezTo>
                    <a:pt x="1106" y="2034"/>
                    <a:pt x="1444" y="1640"/>
                    <a:pt x="1499" y="1118"/>
                  </a:cubicBezTo>
                  <a:cubicBezTo>
                    <a:pt x="1587" y="560"/>
                    <a:pt x="1322" y="60"/>
                    <a:pt x="911" y="2"/>
                  </a:cubicBezTo>
                  <a:cubicBezTo>
                    <a:pt x="898" y="1"/>
                    <a:pt x="885"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2"/>
            <p:cNvSpPr/>
            <p:nvPr/>
          </p:nvSpPr>
          <p:spPr>
            <a:xfrm>
              <a:off x="1316348" y="3267352"/>
              <a:ext cx="55515" cy="70843"/>
            </a:xfrm>
            <a:custGeom>
              <a:rect b="b" l="l" r="r" t="t"/>
              <a:pathLst>
                <a:path extrusionOk="0" h="1650" w="1293">
                  <a:moveTo>
                    <a:pt x="694" y="1"/>
                  </a:moveTo>
                  <a:cubicBezTo>
                    <a:pt x="387" y="1"/>
                    <a:pt x="115" y="315"/>
                    <a:pt x="59" y="737"/>
                  </a:cubicBezTo>
                  <a:cubicBezTo>
                    <a:pt x="0" y="1178"/>
                    <a:pt x="206" y="1589"/>
                    <a:pt x="529" y="1648"/>
                  </a:cubicBezTo>
                  <a:cubicBezTo>
                    <a:pt x="543" y="1649"/>
                    <a:pt x="556" y="1650"/>
                    <a:pt x="570" y="1650"/>
                  </a:cubicBezTo>
                  <a:cubicBezTo>
                    <a:pt x="879" y="1650"/>
                    <a:pt x="1178" y="1335"/>
                    <a:pt x="1234" y="913"/>
                  </a:cubicBezTo>
                  <a:cubicBezTo>
                    <a:pt x="1293" y="473"/>
                    <a:pt x="1058" y="61"/>
                    <a:pt x="735" y="3"/>
                  </a:cubicBezTo>
                  <a:cubicBezTo>
                    <a:pt x="721" y="1"/>
                    <a:pt x="707"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1376886" y="3249448"/>
              <a:ext cx="42935" cy="57490"/>
            </a:xfrm>
            <a:custGeom>
              <a:rect b="b" l="l" r="r" t="t"/>
              <a:pathLst>
                <a:path extrusionOk="0" h="1339" w="1000">
                  <a:moveTo>
                    <a:pt x="527" y="1"/>
                  </a:moveTo>
                  <a:cubicBezTo>
                    <a:pt x="309" y="1"/>
                    <a:pt x="83" y="274"/>
                    <a:pt x="30" y="596"/>
                  </a:cubicBezTo>
                  <a:cubicBezTo>
                    <a:pt x="0" y="978"/>
                    <a:pt x="147" y="1301"/>
                    <a:pt x="412" y="1330"/>
                  </a:cubicBezTo>
                  <a:cubicBezTo>
                    <a:pt x="436" y="1336"/>
                    <a:pt x="461" y="1338"/>
                    <a:pt x="485" y="1338"/>
                  </a:cubicBezTo>
                  <a:cubicBezTo>
                    <a:pt x="719" y="1338"/>
                    <a:pt x="917" y="1089"/>
                    <a:pt x="970" y="743"/>
                  </a:cubicBezTo>
                  <a:cubicBezTo>
                    <a:pt x="999" y="390"/>
                    <a:pt x="852" y="67"/>
                    <a:pt x="588" y="8"/>
                  </a:cubicBezTo>
                  <a:cubicBezTo>
                    <a:pt x="568" y="3"/>
                    <a:pt x="547"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2"/>
            <p:cNvSpPr/>
            <p:nvPr/>
          </p:nvSpPr>
          <p:spPr>
            <a:xfrm>
              <a:off x="1212918" y="2785621"/>
              <a:ext cx="145077" cy="628182"/>
            </a:xfrm>
            <a:custGeom>
              <a:rect b="b" l="l" r="r" t="t"/>
              <a:pathLst>
                <a:path extrusionOk="0" h="14631" w="3379">
                  <a:moveTo>
                    <a:pt x="1969" y="0"/>
                  </a:moveTo>
                  <a:cubicBezTo>
                    <a:pt x="1822" y="940"/>
                    <a:pt x="1822" y="1910"/>
                    <a:pt x="1557" y="2821"/>
                  </a:cubicBezTo>
                  <a:cubicBezTo>
                    <a:pt x="206" y="7286"/>
                    <a:pt x="0" y="11869"/>
                    <a:pt x="470" y="13073"/>
                  </a:cubicBezTo>
                  <a:cubicBezTo>
                    <a:pt x="970" y="14307"/>
                    <a:pt x="1058" y="14278"/>
                    <a:pt x="1557" y="14630"/>
                  </a:cubicBezTo>
                  <a:lnTo>
                    <a:pt x="2233" y="14630"/>
                  </a:lnTo>
                  <a:cubicBezTo>
                    <a:pt x="2674" y="13426"/>
                    <a:pt x="2850" y="11839"/>
                    <a:pt x="3144" y="10576"/>
                  </a:cubicBezTo>
                  <a:cubicBezTo>
                    <a:pt x="3261" y="10018"/>
                    <a:pt x="3349" y="9489"/>
                    <a:pt x="3379" y="8931"/>
                  </a:cubicBezTo>
                  <a:cubicBezTo>
                    <a:pt x="3379" y="8079"/>
                    <a:pt x="3291" y="7198"/>
                    <a:pt x="3114" y="6375"/>
                  </a:cubicBezTo>
                  <a:cubicBezTo>
                    <a:pt x="2732" y="4260"/>
                    <a:pt x="2351" y="2115"/>
                    <a:pt x="1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2"/>
            <p:cNvSpPr/>
            <p:nvPr/>
          </p:nvSpPr>
          <p:spPr>
            <a:xfrm>
              <a:off x="1267144" y="2977326"/>
              <a:ext cx="315358" cy="451504"/>
            </a:xfrm>
            <a:custGeom>
              <a:rect b="b" l="l" r="r" t="t"/>
              <a:pathLst>
                <a:path extrusionOk="0" h="10516" w="7345">
                  <a:moveTo>
                    <a:pt x="7345" y="1"/>
                  </a:moveTo>
                  <a:lnTo>
                    <a:pt x="7345" y="1"/>
                  </a:lnTo>
                  <a:cubicBezTo>
                    <a:pt x="5377" y="3291"/>
                    <a:pt x="2938" y="7668"/>
                    <a:pt x="1234" y="8961"/>
                  </a:cubicBezTo>
                  <a:lnTo>
                    <a:pt x="1" y="9930"/>
                  </a:lnTo>
                  <a:cubicBezTo>
                    <a:pt x="472" y="10347"/>
                    <a:pt x="996" y="10515"/>
                    <a:pt x="1524" y="10515"/>
                  </a:cubicBezTo>
                  <a:cubicBezTo>
                    <a:pt x="2670" y="10515"/>
                    <a:pt x="3831" y="9716"/>
                    <a:pt x="4495" y="8931"/>
                  </a:cubicBezTo>
                  <a:cubicBezTo>
                    <a:pt x="5435" y="7815"/>
                    <a:pt x="6052" y="6258"/>
                    <a:pt x="6493" y="4701"/>
                  </a:cubicBezTo>
                  <a:cubicBezTo>
                    <a:pt x="6934" y="3173"/>
                    <a:pt x="7227" y="1587"/>
                    <a:pt x="7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2"/>
            <p:cNvSpPr/>
            <p:nvPr/>
          </p:nvSpPr>
          <p:spPr>
            <a:xfrm>
              <a:off x="1262121" y="3112313"/>
              <a:ext cx="215705" cy="318234"/>
            </a:xfrm>
            <a:custGeom>
              <a:rect b="b" l="l" r="r" t="t"/>
              <a:pathLst>
                <a:path extrusionOk="0" h="7412" w="5024">
                  <a:moveTo>
                    <a:pt x="5024" y="0"/>
                  </a:moveTo>
                  <a:cubicBezTo>
                    <a:pt x="4172" y="529"/>
                    <a:pt x="4025" y="1675"/>
                    <a:pt x="3643" y="2585"/>
                  </a:cubicBezTo>
                  <a:cubicBezTo>
                    <a:pt x="3408" y="3143"/>
                    <a:pt x="3085" y="3672"/>
                    <a:pt x="2673" y="4113"/>
                  </a:cubicBezTo>
                  <a:cubicBezTo>
                    <a:pt x="2203" y="4612"/>
                    <a:pt x="1675" y="4994"/>
                    <a:pt x="1205" y="5435"/>
                  </a:cubicBezTo>
                  <a:cubicBezTo>
                    <a:pt x="735" y="5876"/>
                    <a:pt x="118" y="6081"/>
                    <a:pt x="0" y="6698"/>
                  </a:cubicBezTo>
                  <a:cubicBezTo>
                    <a:pt x="507" y="7152"/>
                    <a:pt x="1159" y="7411"/>
                    <a:pt x="1824" y="7411"/>
                  </a:cubicBezTo>
                  <a:cubicBezTo>
                    <a:pt x="1892" y="7411"/>
                    <a:pt x="1960" y="7409"/>
                    <a:pt x="2027" y="7403"/>
                  </a:cubicBezTo>
                  <a:lnTo>
                    <a:pt x="2615" y="7344"/>
                  </a:lnTo>
                  <a:cubicBezTo>
                    <a:pt x="3584" y="6992"/>
                    <a:pt x="4260" y="6022"/>
                    <a:pt x="4524" y="5024"/>
                  </a:cubicBezTo>
                  <a:cubicBezTo>
                    <a:pt x="4759" y="3995"/>
                    <a:pt x="4789" y="2967"/>
                    <a:pt x="4671" y="1910"/>
                  </a:cubicBezTo>
                  <a:cubicBezTo>
                    <a:pt x="4642" y="1263"/>
                    <a:pt x="4612" y="529"/>
                    <a:pt x="5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2"/>
            <p:cNvSpPr/>
            <p:nvPr/>
          </p:nvSpPr>
          <p:spPr>
            <a:xfrm>
              <a:off x="1038859" y="2508733"/>
              <a:ext cx="94629" cy="2457428"/>
            </a:xfrm>
            <a:custGeom>
              <a:rect b="b" l="l" r="r" t="t"/>
              <a:pathLst>
                <a:path extrusionOk="0" h="57236" w="2204">
                  <a:moveTo>
                    <a:pt x="393" y="1"/>
                  </a:moveTo>
                  <a:cubicBezTo>
                    <a:pt x="191" y="1"/>
                    <a:pt x="0" y="133"/>
                    <a:pt x="30" y="398"/>
                  </a:cubicBezTo>
                  <a:cubicBezTo>
                    <a:pt x="705" y="8183"/>
                    <a:pt x="1175" y="15968"/>
                    <a:pt x="1293" y="23753"/>
                  </a:cubicBezTo>
                  <a:cubicBezTo>
                    <a:pt x="1410" y="30627"/>
                    <a:pt x="1264" y="37501"/>
                    <a:pt x="970" y="44376"/>
                  </a:cubicBezTo>
                  <a:cubicBezTo>
                    <a:pt x="793" y="48547"/>
                    <a:pt x="558" y="52690"/>
                    <a:pt x="323" y="56861"/>
                  </a:cubicBezTo>
                  <a:cubicBezTo>
                    <a:pt x="309" y="57111"/>
                    <a:pt x="500" y="57236"/>
                    <a:pt x="698" y="57236"/>
                  </a:cubicBezTo>
                  <a:cubicBezTo>
                    <a:pt x="896" y="57236"/>
                    <a:pt x="1102" y="57111"/>
                    <a:pt x="1117" y="56861"/>
                  </a:cubicBezTo>
                  <a:cubicBezTo>
                    <a:pt x="1528" y="49664"/>
                    <a:pt x="1910" y="42496"/>
                    <a:pt x="2057" y="35298"/>
                  </a:cubicBezTo>
                  <a:cubicBezTo>
                    <a:pt x="2204" y="28247"/>
                    <a:pt x="2115" y="21226"/>
                    <a:pt x="1763" y="14176"/>
                  </a:cubicBezTo>
                  <a:cubicBezTo>
                    <a:pt x="1557" y="9593"/>
                    <a:pt x="1234" y="4980"/>
                    <a:pt x="823" y="398"/>
                  </a:cubicBezTo>
                  <a:cubicBezTo>
                    <a:pt x="808" y="133"/>
                    <a:pt x="595"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2"/>
            <p:cNvSpPr/>
            <p:nvPr/>
          </p:nvSpPr>
          <p:spPr>
            <a:xfrm>
              <a:off x="952044" y="3345923"/>
              <a:ext cx="405435" cy="1618650"/>
            </a:xfrm>
            <a:custGeom>
              <a:rect b="b" l="l" r="r" t="t"/>
              <a:pathLst>
                <a:path extrusionOk="0" h="37700" w="9443">
                  <a:moveTo>
                    <a:pt x="8971" y="1"/>
                  </a:moveTo>
                  <a:cubicBezTo>
                    <a:pt x="8809" y="1"/>
                    <a:pt x="8644" y="87"/>
                    <a:pt x="8573" y="288"/>
                  </a:cubicBezTo>
                  <a:cubicBezTo>
                    <a:pt x="6928" y="5047"/>
                    <a:pt x="5577" y="9953"/>
                    <a:pt x="4490" y="14888"/>
                  </a:cubicBezTo>
                  <a:cubicBezTo>
                    <a:pt x="3491" y="19412"/>
                    <a:pt x="2727" y="23966"/>
                    <a:pt x="1846" y="28520"/>
                  </a:cubicBezTo>
                  <a:cubicBezTo>
                    <a:pt x="1288" y="31399"/>
                    <a:pt x="700" y="34307"/>
                    <a:pt x="54" y="37215"/>
                  </a:cubicBezTo>
                  <a:cubicBezTo>
                    <a:pt x="0" y="37501"/>
                    <a:pt x="261" y="37700"/>
                    <a:pt x="494" y="37700"/>
                  </a:cubicBezTo>
                  <a:cubicBezTo>
                    <a:pt x="645" y="37700"/>
                    <a:pt x="783" y="37617"/>
                    <a:pt x="818" y="37421"/>
                  </a:cubicBezTo>
                  <a:cubicBezTo>
                    <a:pt x="2933" y="27961"/>
                    <a:pt x="4226" y="18326"/>
                    <a:pt x="6752" y="8954"/>
                  </a:cubicBezTo>
                  <a:cubicBezTo>
                    <a:pt x="7516" y="6104"/>
                    <a:pt x="8368" y="3284"/>
                    <a:pt x="9337" y="493"/>
                  </a:cubicBezTo>
                  <a:cubicBezTo>
                    <a:pt x="9443" y="194"/>
                    <a:pt x="9211" y="1"/>
                    <a:pt x="8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2"/>
            <p:cNvSpPr/>
            <p:nvPr/>
          </p:nvSpPr>
          <p:spPr>
            <a:xfrm>
              <a:off x="669275" y="2697304"/>
              <a:ext cx="526040" cy="2078741"/>
            </a:xfrm>
            <a:custGeom>
              <a:rect b="b" l="l" r="r" t="t"/>
              <a:pathLst>
                <a:path extrusionOk="0" h="48416" w="12252">
                  <a:moveTo>
                    <a:pt x="1" y="1"/>
                  </a:moveTo>
                  <a:lnTo>
                    <a:pt x="1" y="1"/>
                  </a:lnTo>
                  <a:cubicBezTo>
                    <a:pt x="2028" y="13309"/>
                    <a:pt x="5729" y="23767"/>
                    <a:pt x="6287" y="37457"/>
                  </a:cubicBezTo>
                  <a:lnTo>
                    <a:pt x="9137" y="48415"/>
                  </a:lnTo>
                  <a:cubicBezTo>
                    <a:pt x="12251" y="28997"/>
                    <a:pt x="7316" y="1771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2"/>
            <p:cNvSpPr/>
            <p:nvPr/>
          </p:nvSpPr>
          <p:spPr>
            <a:xfrm>
              <a:off x="591090" y="3306551"/>
              <a:ext cx="485638" cy="1828945"/>
            </a:xfrm>
            <a:custGeom>
              <a:rect b="b" l="l" r="r" t="t"/>
              <a:pathLst>
                <a:path extrusionOk="0" h="42598" w="11311">
                  <a:moveTo>
                    <a:pt x="0" y="0"/>
                  </a:moveTo>
                  <a:lnTo>
                    <a:pt x="9195" y="42598"/>
                  </a:lnTo>
                  <a:lnTo>
                    <a:pt x="11311" y="34401"/>
                  </a:lnTo>
                  <a:cubicBezTo>
                    <a:pt x="10547" y="21857"/>
                    <a:pt x="6346" y="1089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2"/>
            <p:cNvSpPr/>
            <p:nvPr/>
          </p:nvSpPr>
          <p:spPr>
            <a:xfrm>
              <a:off x="983344" y="4364770"/>
              <a:ext cx="503327" cy="775793"/>
            </a:xfrm>
            <a:custGeom>
              <a:rect b="b" l="l" r="r" t="t"/>
              <a:pathLst>
                <a:path extrusionOk="0" h="18069" w="11723">
                  <a:moveTo>
                    <a:pt x="11722" y="1"/>
                  </a:moveTo>
                  <a:cubicBezTo>
                    <a:pt x="6757" y="2880"/>
                    <a:pt x="2880" y="7287"/>
                    <a:pt x="647" y="12575"/>
                  </a:cubicBezTo>
                  <a:lnTo>
                    <a:pt x="1" y="18068"/>
                  </a:lnTo>
                  <a:cubicBezTo>
                    <a:pt x="3585" y="11840"/>
                    <a:pt x="7492" y="5818"/>
                    <a:pt x="11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62"/>
          <p:cNvSpPr/>
          <p:nvPr/>
        </p:nvSpPr>
        <p:spPr>
          <a:xfrm flipH="1">
            <a:off x="-24" y="4870300"/>
            <a:ext cx="5234823" cy="273189"/>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2"/>
          <p:cNvSpPr/>
          <p:nvPr/>
        </p:nvSpPr>
        <p:spPr>
          <a:xfrm flipH="1">
            <a:off x="6316932" y="4943972"/>
            <a:ext cx="2827068" cy="199526"/>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63"/>
          <p:cNvSpPr txBox="1"/>
          <p:nvPr>
            <p:ph type="title"/>
          </p:nvPr>
        </p:nvSpPr>
        <p:spPr>
          <a:xfrm>
            <a:off x="224925" y="147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Hybrids, Inbreds &amp; Alleles </a:t>
            </a:r>
            <a:endParaRPr sz="3300"/>
          </a:p>
        </p:txBody>
      </p:sp>
      <p:sp>
        <p:nvSpPr>
          <p:cNvPr id="1335" name="Google Shape;1335;p63"/>
          <p:cNvSpPr txBox="1"/>
          <p:nvPr/>
        </p:nvSpPr>
        <p:spPr>
          <a:xfrm>
            <a:off x="322250" y="941950"/>
            <a:ext cx="5044200" cy="3780300"/>
          </a:xfrm>
          <a:prstGeom prst="rect">
            <a:avLst/>
          </a:prstGeom>
          <a:noFill/>
          <a:ln>
            <a:noFill/>
          </a:ln>
        </p:spPr>
        <p:txBody>
          <a:bodyPr anchorCtr="0" anchor="t" bIns="91425" lIns="91425" spcFirstLastPara="1" rIns="91425" wrap="square" tIns="91425">
            <a:spAutoFit/>
          </a:bodyPr>
          <a:lstStyle/>
          <a:p>
            <a:pPr indent="-330200" lvl="0" marL="457200" rtl="0" algn="just">
              <a:lnSpc>
                <a:spcPct val="170000"/>
              </a:lnSpc>
              <a:spcBef>
                <a:spcPts val="0"/>
              </a:spcBef>
              <a:spcAft>
                <a:spcPts val="0"/>
              </a:spcAft>
              <a:buSzPts val="1600"/>
              <a:buFont typeface="Poppins"/>
              <a:buChar char="➢"/>
            </a:pPr>
            <a:r>
              <a:rPr lang="en" sz="1600">
                <a:latin typeface="Poppins"/>
                <a:ea typeface="Poppins"/>
                <a:cs typeface="Poppins"/>
                <a:sym typeface="Poppins"/>
              </a:rPr>
              <a:t>The Importance of Parental Inbred Lines</a:t>
            </a:r>
            <a:endParaRPr sz="1600">
              <a:latin typeface="Poppins"/>
              <a:ea typeface="Poppins"/>
              <a:cs typeface="Poppins"/>
              <a:sym typeface="Poppins"/>
            </a:endParaRPr>
          </a:p>
          <a:p>
            <a:pPr indent="-330200" lvl="0" marL="457200" rtl="0" algn="just">
              <a:lnSpc>
                <a:spcPct val="170000"/>
              </a:lnSpc>
              <a:spcBef>
                <a:spcPts val="0"/>
              </a:spcBef>
              <a:spcAft>
                <a:spcPts val="0"/>
              </a:spcAft>
              <a:buSzPts val="1600"/>
              <a:buFont typeface="Poppins"/>
              <a:buChar char="➢"/>
            </a:pPr>
            <a:r>
              <a:rPr lang="en" sz="1600">
                <a:latin typeface="Poppins"/>
                <a:ea typeface="Poppins"/>
                <a:cs typeface="Poppins"/>
                <a:sym typeface="Poppins"/>
              </a:rPr>
              <a:t>Commercial Corn Breeding Companies </a:t>
            </a:r>
            <a:endParaRPr sz="1600">
              <a:latin typeface="Poppins"/>
              <a:ea typeface="Poppins"/>
              <a:cs typeface="Poppins"/>
              <a:sym typeface="Poppins"/>
            </a:endParaRPr>
          </a:p>
          <a:p>
            <a:pPr indent="-330200" lvl="1" marL="914400" rtl="0" algn="just">
              <a:lnSpc>
                <a:spcPct val="170000"/>
              </a:lnSpc>
              <a:spcBef>
                <a:spcPts val="0"/>
              </a:spcBef>
              <a:spcAft>
                <a:spcPts val="0"/>
              </a:spcAft>
              <a:buSzPts val="1600"/>
              <a:buFont typeface="Poppins"/>
              <a:buChar char="○"/>
            </a:pPr>
            <a:r>
              <a:rPr lang="en" sz="1600">
                <a:latin typeface="Poppins"/>
                <a:ea typeface="Poppins"/>
                <a:cs typeface="Poppins"/>
                <a:sym typeface="Poppins"/>
              </a:rPr>
              <a:t>Bayer, Corteva, Syngenta</a:t>
            </a:r>
            <a:endParaRPr sz="1600">
              <a:latin typeface="Poppins"/>
              <a:ea typeface="Poppins"/>
              <a:cs typeface="Poppins"/>
              <a:sym typeface="Poppins"/>
            </a:endParaRPr>
          </a:p>
          <a:p>
            <a:pPr indent="-330200" lvl="0" marL="457200" rtl="0" algn="just">
              <a:lnSpc>
                <a:spcPct val="170000"/>
              </a:lnSpc>
              <a:spcBef>
                <a:spcPts val="0"/>
              </a:spcBef>
              <a:spcAft>
                <a:spcPts val="0"/>
              </a:spcAft>
              <a:buSzPts val="1600"/>
              <a:buFont typeface="Poppins"/>
              <a:buChar char="➢"/>
            </a:pPr>
            <a:r>
              <a:rPr lang="en" sz="1600">
                <a:latin typeface="Poppins"/>
                <a:ea typeface="Poppins"/>
                <a:cs typeface="Poppins"/>
                <a:sym typeface="Poppins"/>
              </a:rPr>
              <a:t>The Role of Alleles </a:t>
            </a:r>
            <a:endParaRPr sz="1600">
              <a:latin typeface="Poppins"/>
              <a:ea typeface="Poppins"/>
              <a:cs typeface="Poppins"/>
              <a:sym typeface="Poppins"/>
            </a:endParaRPr>
          </a:p>
          <a:p>
            <a:pPr indent="-330200" lvl="1" marL="914400" rtl="0" algn="just">
              <a:lnSpc>
                <a:spcPct val="170000"/>
              </a:lnSpc>
              <a:spcBef>
                <a:spcPts val="0"/>
              </a:spcBef>
              <a:spcAft>
                <a:spcPts val="0"/>
              </a:spcAft>
              <a:buSzPts val="1600"/>
              <a:buFont typeface="Poppins"/>
              <a:buChar char="○"/>
            </a:pPr>
            <a:r>
              <a:rPr lang="en" sz="1600">
                <a:latin typeface="Poppins"/>
                <a:ea typeface="Poppins"/>
                <a:cs typeface="Poppins"/>
                <a:sym typeface="Poppins"/>
              </a:rPr>
              <a:t>Dominant and Recessive Alleles</a:t>
            </a:r>
            <a:endParaRPr sz="1600">
              <a:latin typeface="Poppins"/>
              <a:ea typeface="Poppins"/>
              <a:cs typeface="Poppins"/>
              <a:sym typeface="Poppins"/>
            </a:endParaRPr>
          </a:p>
          <a:p>
            <a:pPr indent="-330200" lvl="1" marL="914400" rtl="0" algn="just">
              <a:lnSpc>
                <a:spcPct val="170000"/>
              </a:lnSpc>
              <a:spcBef>
                <a:spcPts val="0"/>
              </a:spcBef>
              <a:spcAft>
                <a:spcPts val="0"/>
              </a:spcAft>
              <a:buSzPts val="1600"/>
              <a:buFont typeface="Poppins"/>
              <a:buChar char="○"/>
            </a:pPr>
            <a:r>
              <a:rPr lang="en" sz="1600">
                <a:latin typeface="Poppins"/>
                <a:ea typeface="Poppins"/>
                <a:cs typeface="Poppins"/>
                <a:sym typeface="Poppins"/>
              </a:rPr>
              <a:t>Heterozygous vs Homozygous </a:t>
            </a:r>
            <a:endParaRPr sz="1600">
              <a:latin typeface="Poppins"/>
              <a:ea typeface="Poppins"/>
              <a:cs typeface="Poppins"/>
              <a:sym typeface="Poppins"/>
            </a:endParaRPr>
          </a:p>
          <a:p>
            <a:pPr indent="-330200" lvl="0" marL="457200" rtl="0" algn="just">
              <a:lnSpc>
                <a:spcPct val="170000"/>
              </a:lnSpc>
              <a:spcBef>
                <a:spcPts val="0"/>
              </a:spcBef>
              <a:spcAft>
                <a:spcPts val="0"/>
              </a:spcAft>
              <a:buSzPts val="1600"/>
              <a:buFont typeface="Poppins"/>
              <a:buChar char="➢"/>
            </a:pPr>
            <a:r>
              <a:rPr lang="en" sz="1600">
                <a:latin typeface="Poppins"/>
                <a:ea typeface="Poppins"/>
                <a:cs typeface="Poppins"/>
                <a:sym typeface="Poppins"/>
              </a:rPr>
              <a:t>Speed Breeding Techniques</a:t>
            </a:r>
            <a:endParaRPr sz="1600">
              <a:latin typeface="Poppins"/>
              <a:ea typeface="Poppins"/>
              <a:cs typeface="Poppins"/>
              <a:sym typeface="Poppins"/>
            </a:endParaRPr>
          </a:p>
          <a:p>
            <a:pPr indent="-330200" lvl="1" marL="914400" rtl="0" algn="just">
              <a:lnSpc>
                <a:spcPct val="170000"/>
              </a:lnSpc>
              <a:spcBef>
                <a:spcPts val="0"/>
              </a:spcBef>
              <a:spcAft>
                <a:spcPts val="0"/>
              </a:spcAft>
              <a:buSzPts val="1600"/>
              <a:buFont typeface="Poppins"/>
              <a:buChar char="○"/>
            </a:pPr>
            <a:r>
              <a:rPr lang="en" sz="1600">
                <a:latin typeface="Poppins"/>
                <a:ea typeface="Poppins"/>
                <a:cs typeface="Poppins"/>
                <a:sym typeface="Poppins"/>
              </a:rPr>
              <a:t>Winter Nurseries</a:t>
            </a:r>
            <a:endParaRPr sz="1600">
              <a:latin typeface="Poppins"/>
              <a:ea typeface="Poppins"/>
              <a:cs typeface="Poppins"/>
              <a:sym typeface="Poppins"/>
            </a:endParaRPr>
          </a:p>
          <a:p>
            <a:pPr indent="-330200" lvl="1" marL="914400" rtl="0" algn="just">
              <a:lnSpc>
                <a:spcPct val="170000"/>
              </a:lnSpc>
              <a:spcBef>
                <a:spcPts val="0"/>
              </a:spcBef>
              <a:spcAft>
                <a:spcPts val="0"/>
              </a:spcAft>
              <a:buSzPts val="1600"/>
              <a:buFont typeface="Poppins"/>
              <a:buChar char="○"/>
            </a:pPr>
            <a:r>
              <a:rPr lang="en" sz="1600">
                <a:latin typeface="Poppins"/>
                <a:ea typeface="Poppins"/>
                <a:cs typeface="Poppins"/>
                <a:sym typeface="Poppins"/>
              </a:rPr>
              <a:t>Haploids </a:t>
            </a:r>
            <a:endParaRPr sz="1600">
              <a:latin typeface="Poppins"/>
              <a:ea typeface="Poppins"/>
              <a:cs typeface="Poppins"/>
              <a:sym typeface="Poppins"/>
            </a:endParaRPr>
          </a:p>
        </p:txBody>
      </p:sp>
      <p:grpSp>
        <p:nvGrpSpPr>
          <p:cNvPr id="1336" name="Google Shape;1336;p63"/>
          <p:cNvGrpSpPr/>
          <p:nvPr/>
        </p:nvGrpSpPr>
        <p:grpSpPr>
          <a:xfrm>
            <a:off x="5366450" y="924275"/>
            <a:ext cx="2900175" cy="3815651"/>
            <a:chOff x="5614475" y="869275"/>
            <a:chExt cx="2900175" cy="3815651"/>
          </a:xfrm>
        </p:grpSpPr>
        <p:pic>
          <p:nvPicPr>
            <p:cNvPr id="1337" name="Google Shape;1337;p63"/>
            <p:cNvPicPr preferRelativeResize="0"/>
            <p:nvPr/>
          </p:nvPicPr>
          <p:blipFill rotWithShape="1">
            <a:blip r:embed="rId3">
              <a:alphaModFix/>
            </a:blip>
            <a:srcRect b="31029" l="19747" r="23064" t="0"/>
            <a:stretch/>
          </p:blipFill>
          <p:spPr>
            <a:xfrm>
              <a:off x="5614475" y="869275"/>
              <a:ext cx="2900175" cy="3815651"/>
            </a:xfrm>
            <a:prstGeom prst="rect">
              <a:avLst/>
            </a:prstGeom>
            <a:noFill/>
            <a:ln cap="flat" cmpd="sng" w="9525">
              <a:solidFill>
                <a:schemeClr val="dk2"/>
              </a:solidFill>
              <a:prstDash val="solid"/>
              <a:round/>
              <a:headEnd len="sm" w="sm" type="none"/>
              <a:tailEnd len="sm" w="sm" type="none"/>
            </a:ln>
          </p:spPr>
        </p:pic>
        <p:sp>
          <p:nvSpPr>
            <p:cNvPr id="1338" name="Google Shape;1338;p63"/>
            <p:cNvSpPr txBox="1"/>
            <p:nvPr/>
          </p:nvSpPr>
          <p:spPr>
            <a:xfrm>
              <a:off x="5936725" y="2082200"/>
              <a:ext cx="8553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8761D"/>
                  </a:solidFill>
                  <a:latin typeface="Cabin Sketch"/>
                  <a:ea typeface="Cabin Sketch"/>
                  <a:cs typeface="Cabin Sketch"/>
                  <a:sym typeface="Cabin Sketch"/>
                </a:rPr>
                <a:t>Inbred Line #1</a:t>
              </a:r>
              <a:endParaRPr>
                <a:solidFill>
                  <a:srgbClr val="38761D"/>
                </a:solidFill>
                <a:latin typeface="Cabin Sketch"/>
                <a:ea typeface="Cabin Sketch"/>
                <a:cs typeface="Cabin Sketch"/>
                <a:sym typeface="Cabin Sketch"/>
              </a:endParaRPr>
            </a:p>
          </p:txBody>
        </p:sp>
        <p:sp>
          <p:nvSpPr>
            <p:cNvPr id="1339" name="Google Shape;1339;p63"/>
            <p:cNvSpPr txBox="1"/>
            <p:nvPr/>
          </p:nvSpPr>
          <p:spPr>
            <a:xfrm>
              <a:off x="7312450" y="2082200"/>
              <a:ext cx="9543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8761D"/>
                  </a:solidFill>
                  <a:latin typeface="Cabin Sketch"/>
                  <a:ea typeface="Cabin Sketch"/>
                  <a:cs typeface="Cabin Sketch"/>
                  <a:sym typeface="Cabin Sketch"/>
                </a:rPr>
                <a:t>Inbred Line #2</a:t>
              </a:r>
              <a:endParaRPr>
                <a:solidFill>
                  <a:srgbClr val="38761D"/>
                </a:solidFill>
                <a:latin typeface="Cabin Sketch"/>
                <a:ea typeface="Cabin Sketch"/>
                <a:cs typeface="Cabin Sketch"/>
                <a:sym typeface="Cabin Sketch"/>
              </a:endParaRPr>
            </a:p>
          </p:txBody>
        </p:sp>
        <p:sp>
          <p:nvSpPr>
            <p:cNvPr id="1340" name="Google Shape;1340;p63"/>
            <p:cNvSpPr txBox="1"/>
            <p:nvPr/>
          </p:nvSpPr>
          <p:spPr>
            <a:xfrm>
              <a:off x="6636927" y="4266375"/>
              <a:ext cx="9543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Cabin Sketch"/>
                  <a:ea typeface="Cabin Sketch"/>
                  <a:cs typeface="Cabin Sketch"/>
                  <a:sym typeface="Cabin Sketch"/>
                </a:rPr>
                <a:t> Hybrid</a:t>
              </a:r>
              <a:endParaRPr>
                <a:solidFill>
                  <a:srgbClr val="38761D"/>
                </a:solidFill>
                <a:latin typeface="Cabin Sketch"/>
                <a:ea typeface="Cabin Sketch"/>
                <a:cs typeface="Cabin Sketch"/>
                <a:sym typeface="Cabin Sketch"/>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Farm Production Thesis XL by Slidesgo">
  <a:themeElements>
    <a:clrScheme name="Simple Light">
      <a:dk1>
        <a:srgbClr val="FFF8E7"/>
      </a:dk1>
      <a:lt1>
        <a:srgbClr val="FFFFFF"/>
      </a:lt1>
      <a:dk2>
        <a:srgbClr val="84B100"/>
      </a:dk2>
      <a:lt2>
        <a:srgbClr val="52321D"/>
      </a:lt2>
      <a:accent1>
        <a:srgbClr val="FAAA17"/>
      </a:accent1>
      <a:accent2>
        <a:srgbClr val="84B100"/>
      </a:accent2>
      <a:accent3>
        <a:srgbClr val="AFD43F"/>
      </a:accent3>
      <a:accent4>
        <a:srgbClr val="E33B3A"/>
      </a:accent4>
      <a:accent5>
        <a:srgbClr val="EBC590"/>
      </a:accent5>
      <a:accent6>
        <a:srgbClr val="52321D"/>
      </a:accent6>
      <a:hlink>
        <a:srgbClr val="84B1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